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9" r:id="rId3"/>
    <p:sldId id="269" r:id="rId4"/>
    <p:sldId id="273" r:id="rId5"/>
    <p:sldId id="274" r:id="rId6"/>
    <p:sldId id="280" r:id="rId7"/>
    <p:sldId id="284" r:id="rId8"/>
    <p:sldId id="283" r:id="rId9"/>
    <p:sldId id="272" r:id="rId10"/>
    <p:sldId id="278" r:id="rId11"/>
    <p:sldId id="279" r:id="rId12"/>
    <p:sldId id="285" r:id="rId13"/>
    <p:sldId id="286" r:id="rId14"/>
    <p:sldId id="287" r:id="rId15"/>
    <p:sldId id="281" r:id="rId16"/>
    <p:sldId id="275" r:id="rId17"/>
    <p:sldId id="282" r:id="rId18"/>
    <p:sldId id="288" r:id="rId19"/>
  </p:sldIdLst>
  <p:sldSz cx="18288000" cy="10287000"/>
  <p:notesSz cx="18288000" cy="10287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83039-2185-4A20-8C76-DE6A90C49EEC}" v="24" dt="2022-10-08T10:38:26.5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10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2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127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757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7570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825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8736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91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599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19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" y="7048427"/>
            <a:ext cx="6962775" cy="3238500"/>
          </a:xfrm>
          <a:custGeom>
            <a:avLst/>
            <a:gdLst/>
            <a:ahLst/>
            <a:cxnLst/>
            <a:rect l="l" t="t" r="r" b="b"/>
            <a:pathLst>
              <a:path w="6962775" h="3238500">
                <a:moveTo>
                  <a:pt x="6962596" y="0"/>
                </a:moveTo>
                <a:lnTo>
                  <a:pt x="6962596" y="3238500"/>
                </a:lnTo>
                <a:lnTo>
                  <a:pt x="0" y="3238500"/>
                </a:lnTo>
                <a:lnTo>
                  <a:pt x="6962596" y="0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6665" y="2157094"/>
            <a:ext cx="15774669" cy="1028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6990" y="4666698"/>
            <a:ext cx="16634018" cy="534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5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psarria@cpsarria.ca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8" y="0"/>
                </a:lnTo>
                <a:lnTo>
                  <a:pt x="18287998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0"/>
            <a:ext cx="11134724" cy="6248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6821" y="0"/>
            <a:ext cx="14751685" cy="10287000"/>
          </a:xfrm>
          <a:custGeom>
            <a:avLst/>
            <a:gdLst/>
            <a:ahLst/>
            <a:cxnLst/>
            <a:rect l="l" t="t" r="r" b="b"/>
            <a:pathLst>
              <a:path w="14751685" h="10287000">
                <a:moveTo>
                  <a:pt x="14751177" y="10286999"/>
                </a:moveTo>
                <a:lnTo>
                  <a:pt x="3138312" y="10286999"/>
                </a:lnTo>
                <a:lnTo>
                  <a:pt x="0" y="6770109"/>
                </a:lnTo>
                <a:lnTo>
                  <a:pt x="7586795" y="0"/>
                </a:lnTo>
                <a:lnTo>
                  <a:pt x="14751177" y="0"/>
                </a:lnTo>
                <a:lnTo>
                  <a:pt x="14751177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" y="0"/>
            <a:ext cx="5153025" cy="4714875"/>
          </a:xfrm>
          <a:custGeom>
            <a:avLst/>
            <a:gdLst/>
            <a:ahLst/>
            <a:cxnLst/>
            <a:rect l="l" t="t" r="r" b="b"/>
            <a:pathLst>
              <a:path w="5153025" h="4714875">
                <a:moveTo>
                  <a:pt x="0" y="4714741"/>
                </a:moveTo>
                <a:lnTo>
                  <a:pt x="0" y="6"/>
                </a:lnTo>
                <a:lnTo>
                  <a:pt x="5153017" y="6"/>
                </a:lnTo>
                <a:lnTo>
                  <a:pt x="0" y="4714741"/>
                </a:lnTo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8"/>
            <a:ext cx="7896225" cy="10287000"/>
          </a:xfrm>
          <a:custGeom>
            <a:avLst/>
            <a:gdLst/>
            <a:ahLst/>
            <a:cxnLst/>
            <a:rect l="l" t="t" r="r" b="b"/>
            <a:pathLst>
              <a:path w="7896225" h="10287000">
                <a:moveTo>
                  <a:pt x="7896224" y="10286963"/>
                </a:moveTo>
                <a:lnTo>
                  <a:pt x="0" y="10286963"/>
                </a:lnTo>
                <a:lnTo>
                  <a:pt x="0" y="0"/>
                </a:lnTo>
                <a:lnTo>
                  <a:pt x="7896224" y="10286963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81026" y="3027277"/>
            <a:ext cx="2628899" cy="3381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40975" y="4400163"/>
            <a:ext cx="6357620" cy="138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700" spc="-135" dirty="0">
                <a:solidFill>
                  <a:srgbClr val="181818"/>
                </a:solidFill>
                <a:latin typeface="Arial Narrow"/>
                <a:cs typeface="Arial Narrow"/>
              </a:rPr>
              <a:t>R</a:t>
            </a:r>
            <a:r>
              <a:rPr sz="10700" spc="-595" dirty="0">
                <a:solidFill>
                  <a:srgbClr val="181818"/>
                </a:solidFill>
                <a:latin typeface="Arial Narrow"/>
                <a:cs typeface="Arial Narrow"/>
              </a:rPr>
              <a:t>E</a:t>
            </a:r>
            <a:r>
              <a:rPr sz="10700" spc="434" dirty="0">
                <a:solidFill>
                  <a:srgbClr val="181818"/>
                </a:solidFill>
                <a:latin typeface="Arial Narrow"/>
                <a:cs typeface="Arial Narrow"/>
              </a:rPr>
              <a:t>U</a:t>
            </a:r>
            <a:r>
              <a:rPr sz="10700" spc="1070" dirty="0">
                <a:solidFill>
                  <a:srgbClr val="181818"/>
                </a:solidFill>
                <a:latin typeface="Arial Narrow"/>
                <a:cs typeface="Arial Narrow"/>
              </a:rPr>
              <a:t>N</a:t>
            </a:r>
            <a:r>
              <a:rPr sz="10700" spc="535" dirty="0">
                <a:solidFill>
                  <a:srgbClr val="181818"/>
                </a:solidFill>
                <a:latin typeface="Arial Narrow"/>
                <a:cs typeface="Arial Narrow"/>
              </a:rPr>
              <a:t>I</a:t>
            </a:r>
            <a:r>
              <a:rPr sz="10700" spc="-204" dirty="0">
                <a:solidFill>
                  <a:srgbClr val="181818"/>
                </a:solidFill>
                <a:latin typeface="Arial Narrow"/>
                <a:cs typeface="Arial Narrow"/>
              </a:rPr>
              <a:t>Ó</a:t>
            </a:r>
            <a:r>
              <a:rPr sz="10700" spc="-110" dirty="0">
                <a:solidFill>
                  <a:srgbClr val="181818"/>
                </a:solidFill>
                <a:latin typeface="Arial Narrow"/>
                <a:cs typeface="Arial Narrow"/>
              </a:rPr>
              <a:t> </a:t>
            </a:r>
            <a:r>
              <a:rPr sz="10700" spc="434" dirty="0">
                <a:solidFill>
                  <a:srgbClr val="181818"/>
                </a:solidFill>
                <a:latin typeface="Arial Narrow"/>
                <a:cs typeface="Arial Narrow"/>
              </a:rPr>
              <a:t>D</a:t>
            </a:r>
            <a:r>
              <a:rPr sz="10700" spc="-590" dirty="0">
                <a:solidFill>
                  <a:srgbClr val="181818"/>
                </a:solidFill>
                <a:latin typeface="Arial Narrow"/>
                <a:cs typeface="Arial Narrow"/>
              </a:rPr>
              <a:t>E</a:t>
            </a:r>
            <a:endParaRPr sz="107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63821" y="5943213"/>
            <a:ext cx="5438775" cy="138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700" spc="-220" dirty="0">
                <a:solidFill>
                  <a:srgbClr val="181818"/>
                </a:solidFill>
                <a:latin typeface="Arial Narrow"/>
                <a:cs typeface="Arial Narrow"/>
              </a:rPr>
              <a:t>F</a:t>
            </a:r>
            <a:r>
              <a:rPr sz="10700" spc="520" dirty="0">
                <a:solidFill>
                  <a:srgbClr val="181818"/>
                </a:solidFill>
                <a:latin typeface="Arial Narrow"/>
                <a:cs typeface="Arial Narrow"/>
              </a:rPr>
              <a:t>A</a:t>
            </a:r>
            <a:r>
              <a:rPr sz="10700" spc="1820" dirty="0">
                <a:solidFill>
                  <a:srgbClr val="181818"/>
                </a:solidFill>
                <a:latin typeface="Arial Narrow"/>
                <a:cs typeface="Arial Narrow"/>
              </a:rPr>
              <a:t>M</a:t>
            </a:r>
            <a:r>
              <a:rPr sz="10700" spc="535" dirty="0">
                <a:solidFill>
                  <a:srgbClr val="181818"/>
                </a:solidFill>
                <a:latin typeface="Arial Narrow"/>
                <a:cs typeface="Arial Narrow"/>
              </a:rPr>
              <a:t>Í</a:t>
            </a:r>
            <a:r>
              <a:rPr sz="10700" spc="40" dirty="0">
                <a:solidFill>
                  <a:srgbClr val="181818"/>
                </a:solidFill>
                <a:latin typeface="Arial Narrow"/>
                <a:cs typeface="Arial Narrow"/>
              </a:rPr>
              <a:t>L</a:t>
            </a:r>
            <a:r>
              <a:rPr sz="10700" spc="535" dirty="0">
                <a:solidFill>
                  <a:srgbClr val="181818"/>
                </a:solidFill>
                <a:latin typeface="Arial Narrow"/>
                <a:cs typeface="Arial Narrow"/>
              </a:rPr>
              <a:t>I</a:t>
            </a:r>
            <a:r>
              <a:rPr sz="10700" spc="-595" dirty="0">
                <a:solidFill>
                  <a:srgbClr val="181818"/>
                </a:solidFill>
                <a:latin typeface="Arial Narrow"/>
                <a:cs typeface="Arial Narrow"/>
              </a:rPr>
              <a:t>E</a:t>
            </a:r>
            <a:r>
              <a:rPr sz="10700" spc="-235" dirty="0">
                <a:solidFill>
                  <a:srgbClr val="181818"/>
                </a:solidFill>
                <a:latin typeface="Arial Narrow"/>
                <a:cs typeface="Arial Narrow"/>
              </a:rPr>
              <a:t>S</a:t>
            </a:r>
            <a:endParaRPr sz="107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83350" y="7812668"/>
            <a:ext cx="279971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a-ES" sz="2800" spc="135" dirty="0">
                <a:solidFill>
                  <a:srgbClr val="181818"/>
                </a:solidFill>
                <a:latin typeface="Tahoma"/>
                <a:cs typeface="Tahoma"/>
              </a:rPr>
              <a:t>OCTUBRE </a:t>
            </a:r>
            <a:r>
              <a:rPr sz="2800" spc="135" dirty="0">
                <a:solidFill>
                  <a:srgbClr val="181818"/>
                </a:solidFill>
                <a:latin typeface="Tahoma"/>
                <a:cs typeface="Tahoma"/>
              </a:rPr>
              <a:t>2</a:t>
            </a:r>
            <a:r>
              <a:rPr sz="2800" spc="180" dirty="0">
                <a:solidFill>
                  <a:srgbClr val="181818"/>
                </a:solidFill>
                <a:latin typeface="Tahoma"/>
                <a:cs typeface="Tahoma"/>
              </a:rPr>
              <a:t>0</a:t>
            </a:r>
            <a:r>
              <a:rPr sz="2800" spc="135" dirty="0">
                <a:solidFill>
                  <a:srgbClr val="181818"/>
                </a:solidFill>
                <a:latin typeface="Tahoma"/>
                <a:cs typeface="Tahoma"/>
              </a:rPr>
              <a:t>2</a:t>
            </a:r>
            <a:r>
              <a:rPr lang="ca-ES" sz="2800" spc="135" dirty="0">
                <a:solidFill>
                  <a:srgbClr val="181818"/>
                </a:solidFill>
                <a:latin typeface="Tahoma"/>
                <a:cs typeface="Tahoma"/>
              </a:rPr>
              <a:t>2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9000" y="2157095"/>
            <a:ext cx="13602334" cy="4510405"/>
          </a:xfrm>
        </p:spPr>
        <p:txBody>
          <a:bodyPr/>
          <a:lstStyle/>
          <a:p>
            <a:pPr algn="ctr"/>
            <a:r>
              <a:rPr lang="ca-ES" spc="385" dirty="0">
                <a:solidFill>
                  <a:srgbClr val="181818"/>
                </a:solidFill>
              </a:rPr>
              <a:t>ÀREA ESPORTIVA</a:t>
            </a:r>
            <a:br>
              <a:rPr lang="ca-ES" spc="385" dirty="0">
                <a:solidFill>
                  <a:srgbClr val="181818"/>
                </a:solidFill>
              </a:rPr>
            </a:br>
            <a:r>
              <a:rPr lang="ca-ES" spc="385" dirty="0">
                <a:solidFill>
                  <a:srgbClr val="181818"/>
                </a:solidFill>
              </a:rPr>
              <a:t/>
            </a:r>
            <a:br>
              <a:rPr lang="ca-ES" spc="385" dirty="0">
                <a:solidFill>
                  <a:srgbClr val="181818"/>
                </a:solidFill>
              </a:rPr>
            </a:br>
            <a:r>
              <a:rPr lang="ca-ES" sz="2800" spc="385" dirty="0">
                <a:solidFill>
                  <a:srgbClr val="181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PRESENTACIÓ PROJECTE ESPORTIU 2022-2022</a:t>
            </a:r>
            <a:br>
              <a:rPr lang="ca-ES" sz="2800" spc="385" dirty="0">
                <a:solidFill>
                  <a:srgbClr val="181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a-ES" sz="2800" spc="385" dirty="0">
                <a:solidFill>
                  <a:srgbClr val="181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a-ES" sz="2800" spc="385" dirty="0">
                <a:solidFill>
                  <a:srgbClr val="181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a-ES" sz="2800" spc="385" dirty="0">
                <a:solidFill>
                  <a:srgbClr val="181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a-ES" sz="2800" spc="385" dirty="0">
                <a:solidFill>
                  <a:srgbClr val="181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a-ES" sz="2800" spc="385" dirty="0">
                <a:solidFill>
                  <a:srgbClr val="181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CONTINUACIÓ</a:t>
            </a:r>
            <a:r>
              <a:rPr lang="ca-ES" spc="385" dirty="0">
                <a:solidFill>
                  <a:srgbClr val="181818"/>
                </a:solidFill>
              </a:rPr>
              <a:t/>
            </a:r>
            <a:br>
              <a:rPr lang="ca-ES" spc="385" dirty="0">
                <a:solidFill>
                  <a:srgbClr val="181818"/>
                </a:solidFill>
              </a:rPr>
            </a:br>
            <a:r>
              <a:rPr lang="ca-ES" spc="385" dirty="0">
                <a:solidFill>
                  <a:srgbClr val="181818"/>
                </a:solidFill>
              </a:rPr>
              <a:t/>
            </a:r>
            <a:br>
              <a:rPr lang="ca-ES" spc="385" dirty="0">
                <a:solidFill>
                  <a:srgbClr val="181818"/>
                </a:solidFill>
              </a:rPr>
            </a:br>
            <a:r>
              <a:rPr lang="ca-ES" spc="385" dirty="0">
                <a:solidFill>
                  <a:srgbClr val="181818"/>
                </a:solidFill>
              </a:rPr>
              <a:t/>
            </a:r>
            <a:br>
              <a:rPr lang="ca-ES" spc="385" dirty="0">
                <a:solidFill>
                  <a:srgbClr val="181818"/>
                </a:solidFill>
              </a:rPr>
            </a:br>
            <a:r>
              <a:rPr lang="ca-ES" spc="385" dirty="0">
                <a:solidFill>
                  <a:srgbClr val="181818"/>
                </a:solidFill>
              </a:rPr>
              <a:t> </a:t>
            </a: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4" name="object 3"/>
          <p:cNvSpPr/>
          <p:nvPr/>
        </p:nvSpPr>
        <p:spPr>
          <a:xfrm>
            <a:off x="613728" y="8420100"/>
            <a:ext cx="1285874" cy="164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509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276600" y="2019300"/>
            <a:ext cx="13602334" cy="1215717"/>
          </a:xfrm>
        </p:spPr>
        <p:txBody>
          <a:bodyPr/>
          <a:lstStyle/>
          <a:p>
            <a:pPr algn="ctr"/>
            <a:r>
              <a:rPr lang="ca-ES" spc="385" dirty="0">
                <a:solidFill>
                  <a:srgbClr val="181818"/>
                </a:solidFill>
              </a:rPr>
              <a:t>ROBA ESPORTIVA </a:t>
            </a: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4" name="object 3"/>
          <p:cNvSpPr/>
          <p:nvPr/>
        </p:nvSpPr>
        <p:spPr>
          <a:xfrm>
            <a:off x="613728" y="8420100"/>
            <a:ext cx="1285874" cy="164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90517E-9636-1463-F972-11B06A8B26D9}"/>
              </a:ext>
            </a:extLst>
          </p:cNvPr>
          <p:cNvSpPr txBox="1"/>
          <p:nvPr/>
        </p:nvSpPr>
        <p:spPr>
          <a:xfrm>
            <a:off x="914400" y="3543300"/>
            <a:ext cx="172212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3200" dirty="0"/>
              <a:t>El “</a:t>
            </a:r>
            <a:r>
              <a:rPr lang="ca-ES" sz="3200" dirty="0" err="1"/>
              <a:t>pack</a:t>
            </a:r>
            <a:r>
              <a:rPr lang="ca-ES" sz="3200" dirty="0"/>
              <a:t>” de material esportiu, hi és en el portal d’internet de la botiga Wala disponible a partir del dia 22 d’agost. En cas de tenir dubtes amb les talles podeu anar presencialment a la botiga WALA a provar. </a:t>
            </a:r>
          </a:p>
          <a:p>
            <a:endParaRPr lang="ca-ES" sz="3200" dirty="0"/>
          </a:p>
          <a:p>
            <a:r>
              <a:rPr lang="ca-ES" sz="3200" dirty="0"/>
              <a:t>Les famílies hauran de comprar les samarretes del nou equipament PUMA (samarretes vermella i groga). Aquestes samarretes seran propietat del jugador. </a:t>
            </a:r>
          </a:p>
          <a:p>
            <a:endParaRPr lang="ca-ES" sz="3200" dirty="0"/>
          </a:p>
          <a:p>
            <a:r>
              <a:rPr lang="ca-ES" sz="3200" dirty="0"/>
              <a:t>Quan es jugui amb el segon equipament l’entrenador ho comunicarà pel whatsApps de la convocatòria a les famílies</a:t>
            </a:r>
            <a:r>
              <a:rPr lang="es-E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949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352800" y="723900"/>
            <a:ext cx="13602334" cy="1215717"/>
          </a:xfrm>
        </p:spPr>
        <p:txBody>
          <a:bodyPr/>
          <a:lstStyle/>
          <a:p>
            <a:pPr algn="ctr"/>
            <a:r>
              <a:rPr lang="ca-ES" spc="385" dirty="0">
                <a:solidFill>
                  <a:srgbClr val="181818"/>
                </a:solidFill>
              </a:rPr>
              <a:t>ROBA ESPORTIVA </a:t>
            </a: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4" name="object 3"/>
          <p:cNvSpPr/>
          <p:nvPr/>
        </p:nvSpPr>
        <p:spPr>
          <a:xfrm>
            <a:off x="613728" y="8420100"/>
            <a:ext cx="1285874" cy="164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90517E-9636-1463-F972-11B06A8B26D9}"/>
              </a:ext>
            </a:extLst>
          </p:cNvPr>
          <p:cNvSpPr txBox="1"/>
          <p:nvPr/>
        </p:nvSpPr>
        <p:spPr>
          <a:xfrm>
            <a:off x="762000" y="1939617"/>
            <a:ext cx="17221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3200" dirty="0"/>
              <a:t>Els jugadors que ja estaven la temporada passada al club han de comprar el “</a:t>
            </a:r>
            <a:r>
              <a:rPr lang="ca-ES" sz="3200" dirty="0" err="1"/>
              <a:t>pack</a:t>
            </a:r>
            <a:r>
              <a:rPr lang="ca-ES" sz="3200" dirty="0"/>
              <a:t>” de competició, el qual consta de: </a:t>
            </a:r>
          </a:p>
          <a:p>
            <a:pPr marL="457200" indent="-457200">
              <a:buFontTx/>
              <a:buChar char="-"/>
            </a:pPr>
            <a:r>
              <a:rPr lang="ca-ES" sz="3200" dirty="0"/>
              <a:t>Samarretes de partit (vermella i groga) </a:t>
            </a:r>
          </a:p>
          <a:p>
            <a:pPr marL="457200" indent="-457200">
              <a:buFontTx/>
              <a:buChar char="-"/>
            </a:pPr>
            <a:r>
              <a:rPr lang="ca-ES" sz="3200" dirty="0"/>
              <a:t>Pantalons de partit (blau i groc) </a:t>
            </a:r>
          </a:p>
          <a:p>
            <a:pPr marL="457200" indent="-457200">
              <a:buFontTx/>
              <a:buChar char="-"/>
            </a:pPr>
            <a:r>
              <a:rPr lang="ca-ES" sz="3200" dirty="0"/>
              <a:t>Mitjons de partit (vermell i groc) </a:t>
            </a:r>
          </a:p>
          <a:p>
            <a:pPr marL="457200" indent="-457200">
              <a:buFontTx/>
              <a:buChar char="-"/>
            </a:pPr>
            <a:r>
              <a:rPr lang="ca-ES" sz="3200" dirty="0"/>
              <a:t>Samarreta de passeig / escalfament (blava) </a:t>
            </a:r>
          </a:p>
          <a:p>
            <a:pPr marL="457200" indent="-457200">
              <a:buFontTx/>
              <a:buChar char="-"/>
            </a:pPr>
            <a:endParaRPr lang="ca-ES" sz="3200" dirty="0"/>
          </a:p>
          <a:p>
            <a:r>
              <a:rPr lang="ca-ES" sz="3200" dirty="0"/>
              <a:t>Tots els jugadors nous, hauran de comprar el “</a:t>
            </a:r>
            <a:r>
              <a:rPr lang="ca-ES" sz="3200" dirty="0" err="1"/>
              <a:t>pack</a:t>
            </a:r>
            <a:r>
              <a:rPr lang="ca-ES" sz="3200" dirty="0"/>
              <a:t>” complet. </a:t>
            </a:r>
          </a:p>
          <a:p>
            <a:endParaRPr lang="ca-ES" sz="3200" dirty="0"/>
          </a:p>
          <a:p>
            <a:r>
              <a:rPr lang="ca-ES" sz="3200" dirty="0"/>
              <a:t>Durant la temporada s'exigirà l'estricte compliment de la Normativa Interna pel que fa a la uniformitat en tots els actes en que participi el nostre club. </a:t>
            </a:r>
          </a:p>
        </p:txBody>
      </p:sp>
    </p:spTree>
    <p:extLst>
      <p:ext uri="{BB962C8B-B14F-4D97-AF65-F5344CB8AC3E}">
        <p14:creationId xmlns:p14="http://schemas.microsoft.com/office/powerpoint/2010/main" val="430995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1">
            <a:extLst>
              <a:ext uri="{FF2B5EF4-FFF2-40B4-BE49-F238E27FC236}">
                <a16:creationId xmlns:a16="http://schemas.microsoft.com/office/drawing/2014/main" id="{78D3567B-6695-8A98-5D4A-D3148163CF62}"/>
              </a:ext>
            </a:extLst>
          </p:cNvPr>
          <p:cNvSpPr txBox="1">
            <a:spLocks/>
          </p:cNvSpPr>
          <p:nvPr/>
        </p:nvSpPr>
        <p:spPr>
          <a:xfrm>
            <a:off x="1752600" y="1333500"/>
            <a:ext cx="15316200" cy="47938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2214880" marR="175895" indent="-1972945" algn="just">
              <a:lnSpc>
                <a:spcPct val="116700"/>
              </a:lnSpc>
            </a:pPr>
            <a:r>
              <a:rPr lang="ca-ES" kern="0" spc="385" dirty="0">
                <a:solidFill>
                  <a:srgbClr val="181818"/>
                </a:solidFill>
              </a:rPr>
              <a:t> COMUNICACIONS ESPORTIVES</a:t>
            </a:r>
            <a:br>
              <a:rPr lang="ca-ES" kern="0" spc="385" dirty="0">
                <a:solidFill>
                  <a:srgbClr val="181818"/>
                </a:solidFill>
              </a:rPr>
            </a:b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Les comunicacions oficials del club es realitzaran mitjançant correu ele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ò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-85" dirty="0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lang="ca-ES" sz="3600" spc="5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ll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60" dirty="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lang="ca-ES" sz="3600" spc="-85" dirty="0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60" dirty="0" err="1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lang="ca-ES" sz="3600" spc="50" dirty="0" err="1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lang="ca-ES" sz="3600" spc="25" dirty="0" err="1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285" dirty="0" err="1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30" dirty="0" err="1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25" dirty="0" err="1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00" dirty="0" err="1">
                <a:solidFill>
                  <a:srgbClr val="181818"/>
                </a:solidFill>
                <a:latin typeface="Arial"/>
                <a:cs typeface="Arial"/>
              </a:rPr>
              <a:t>pp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90" dirty="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lang="ca-ES" sz="3600" spc="-45" dirty="0">
                <a:solidFill>
                  <a:srgbClr val="181818"/>
                </a:solidFill>
                <a:latin typeface="Arial"/>
                <a:cs typeface="Arial"/>
              </a:rPr>
              <a:t>í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s.</a:t>
            </a:r>
            <a:r>
              <a:rPr lang="ca-ES" sz="3600" spc="-9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</a:p>
          <a:p>
            <a:pPr marL="2214880" marR="175895" indent="-1972945" algn="just">
              <a:lnSpc>
                <a:spcPct val="116700"/>
              </a:lnSpc>
            </a:pPr>
            <a:r>
              <a:rPr lang="ca-ES" sz="3600" spc="-90" dirty="0">
                <a:solidFill>
                  <a:srgbClr val="181818"/>
                </a:solidFill>
                <a:latin typeface="Arial"/>
                <a:cs typeface="Arial"/>
              </a:rPr>
              <a:t>	E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45" dirty="0">
                <a:solidFill>
                  <a:srgbClr val="181818"/>
                </a:solidFill>
                <a:latin typeface="Arial"/>
                <a:cs typeface="Arial"/>
              </a:rPr>
              <a:t>x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-85" dirty="0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5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-85" dirty="0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 err="1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285" dirty="0" err="1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100" dirty="0" err="1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-85" dirty="0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10" dirty="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145" dirty="0">
                <a:solidFill>
                  <a:srgbClr val="181818"/>
                </a:solidFill>
                <a:latin typeface="Arial"/>
                <a:cs typeface="Arial"/>
              </a:rPr>
              <a:t>x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’a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10" dirty="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5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lang="ca-ES" sz="3600" spc="-85" dirty="0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ò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lang="ca-ES" sz="3600" spc="5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290" dirty="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-114" dirty="0">
                <a:solidFill>
                  <a:srgbClr val="181818"/>
                </a:solidFill>
                <a:latin typeface="Arial"/>
                <a:cs typeface="Arial"/>
              </a:rPr>
              <a:t>.</a:t>
            </a:r>
            <a:endParaRPr lang="ca-ES" sz="3600" dirty="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lang="es-ES" sz="12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AC3CA26-06C9-F9C1-CC41-6C98F808804A}"/>
              </a:ext>
            </a:extLst>
          </p:cNvPr>
          <p:cNvSpPr/>
          <p:nvPr/>
        </p:nvSpPr>
        <p:spPr>
          <a:xfrm>
            <a:off x="613728" y="8420100"/>
            <a:ext cx="1285874" cy="164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9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1">
            <a:extLst>
              <a:ext uri="{FF2B5EF4-FFF2-40B4-BE49-F238E27FC236}">
                <a16:creationId xmlns:a16="http://schemas.microsoft.com/office/drawing/2014/main" id="{78D3567B-6695-8A98-5D4A-D3148163CF62}"/>
              </a:ext>
            </a:extLst>
          </p:cNvPr>
          <p:cNvSpPr txBox="1">
            <a:spLocks/>
          </p:cNvSpPr>
          <p:nvPr/>
        </p:nvSpPr>
        <p:spPr>
          <a:xfrm>
            <a:off x="1676400" y="1257300"/>
            <a:ext cx="15316200" cy="67297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2214880" marR="175895" indent="-1972945">
              <a:lnSpc>
                <a:spcPct val="116700"/>
              </a:lnSpc>
            </a:pPr>
            <a:r>
              <a:rPr lang="ca-ES" kern="0" spc="385" dirty="0">
                <a:solidFill>
                  <a:srgbClr val="181818"/>
                </a:solidFill>
              </a:rPr>
              <a:t> COMUNICACIONS ESPORTIVES</a:t>
            </a:r>
            <a:br>
              <a:rPr lang="ca-ES" kern="0" spc="385" dirty="0">
                <a:solidFill>
                  <a:srgbClr val="181818"/>
                </a:solidFill>
              </a:rPr>
            </a:br>
            <a:endParaRPr lang="es-ES" sz="1200" dirty="0"/>
          </a:p>
          <a:p>
            <a:pPr marL="240665" marR="173990" indent="0" algn="just">
              <a:lnSpc>
                <a:spcPct val="116700"/>
              </a:lnSpc>
            </a:pPr>
            <a:r>
              <a:rPr lang="ca-ES" sz="3600" spc="-55" dirty="0">
                <a:solidFill>
                  <a:srgbClr val="181818"/>
                </a:solidFill>
                <a:latin typeface="Arial"/>
                <a:cs typeface="Arial"/>
              </a:rPr>
              <a:t>Q</a:t>
            </a:r>
            <a:r>
              <a:rPr lang="ca-ES" sz="3600" spc="5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90" dirty="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lang="ca-ES" sz="3600" spc="-45" dirty="0">
                <a:solidFill>
                  <a:srgbClr val="181818"/>
                </a:solidFill>
                <a:latin typeface="Arial"/>
                <a:cs typeface="Arial"/>
              </a:rPr>
              <a:t>í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ss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160" dirty="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lang="ca-ES" sz="3600" spc="5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5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’a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ç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à</a:t>
            </a:r>
            <a:r>
              <a:rPr lang="ca-ES" sz="3600" spc="-85" dirty="0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im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21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30" dirty="0" err="1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50" dirty="0" err="1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600" spc="100" dirty="0" err="1">
                <a:solidFill>
                  <a:srgbClr val="181818"/>
                </a:solidFill>
                <a:latin typeface="Arial"/>
                <a:cs typeface="Arial"/>
              </a:rPr>
              <a:t>bc</a:t>
            </a:r>
            <a:r>
              <a:rPr lang="ca-ES" sz="3600" spc="25" dirty="0" err="1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lang="ca-ES" sz="3600" spc="125" dirty="0" err="1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100" dirty="0" err="1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90" dirty="0" err="1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60" dirty="0" err="1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25" dirty="0" err="1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00" dirty="0" err="1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25" dirty="0" err="1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125" dirty="0" err="1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90" dirty="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lang="ca-ES" sz="3600" spc="5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10" dirty="0">
                <a:solidFill>
                  <a:srgbClr val="181818"/>
                </a:solidFill>
                <a:latin typeface="Arial"/>
                <a:cs typeface="Arial"/>
              </a:rPr>
              <a:t>7</a:t>
            </a:r>
            <a:r>
              <a:rPr lang="ca-ES" sz="3600" spc="-85" dirty="0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5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-30" dirty="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á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-45" dirty="0">
                <a:solidFill>
                  <a:srgbClr val="181818"/>
                </a:solidFill>
                <a:latin typeface="Arial"/>
                <a:cs typeface="Arial"/>
              </a:rPr>
              <a:t>z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-35" dirty="0">
                <a:solidFill>
                  <a:srgbClr val="181818"/>
                </a:solidFill>
                <a:latin typeface="Arial"/>
                <a:cs typeface="Arial"/>
              </a:rPr>
              <a:t>Eric Navarra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é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21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30" dirty="0" err="1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50" dirty="0" err="1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600" spc="100" dirty="0" err="1">
                <a:solidFill>
                  <a:srgbClr val="181818"/>
                </a:solidFill>
                <a:latin typeface="Arial"/>
                <a:cs typeface="Arial"/>
              </a:rPr>
              <a:t>bc</a:t>
            </a:r>
            <a:r>
              <a:rPr lang="ca-ES" sz="3600" spc="25" dirty="0" err="1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lang="ca-ES" sz="3600" spc="125" dirty="0" err="1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100" dirty="0" err="1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90" dirty="0" err="1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60" dirty="0" err="1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25" dirty="0" err="1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00" dirty="0" err="1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25" dirty="0" err="1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125" dirty="0" err="1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futbol </a:t>
            </a:r>
            <a:r>
              <a:rPr lang="ca-ES" sz="3600" spc="-330" dirty="0">
                <a:solidFill>
                  <a:srgbClr val="181818"/>
                </a:solidFill>
                <a:latin typeface="Arial"/>
                <a:cs typeface="Arial"/>
              </a:rPr>
              <a:t>11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-90" dirty="0" err="1">
                <a:solidFill>
                  <a:srgbClr val="181818"/>
                </a:solidFill>
                <a:latin typeface="Arial"/>
                <a:cs typeface="Arial"/>
              </a:rPr>
              <a:t>Urbi</a:t>
            </a:r>
            <a:r>
              <a:rPr lang="ca-ES" sz="3600" spc="-90" dirty="0">
                <a:solidFill>
                  <a:srgbClr val="181818"/>
                </a:solidFill>
                <a:latin typeface="Arial"/>
                <a:cs typeface="Arial"/>
              </a:rPr>
              <a:t> Tomás o Víctor Nogués</a:t>
            </a:r>
            <a:r>
              <a:rPr lang="ca-ES" sz="3600" spc="-85" dirty="0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60" dirty="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60" dirty="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j</a:t>
            </a:r>
            <a:r>
              <a:rPr lang="ca-ES" sz="3600" spc="5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600" spc="160" dirty="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-114" dirty="0">
                <a:solidFill>
                  <a:srgbClr val="181818"/>
                </a:solidFill>
                <a:latin typeface="Arial"/>
                <a:cs typeface="Arial"/>
              </a:rPr>
              <a:t> i coordinador de porters Aitor </a:t>
            </a:r>
            <a:r>
              <a:rPr lang="ca-ES" sz="3600" spc="-114" dirty="0" err="1">
                <a:solidFill>
                  <a:srgbClr val="181818"/>
                </a:solidFill>
                <a:latin typeface="Arial"/>
                <a:cs typeface="Arial"/>
              </a:rPr>
              <a:t>Mezquiriz</a:t>
            </a:r>
            <a:r>
              <a:rPr lang="ca-ES" sz="3600" spc="-114" dirty="0">
                <a:solidFill>
                  <a:srgbClr val="181818"/>
                </a:solidFill>
                <a:latin typeface="Arial"/>
                <a:cs typeface="Arial"/>
              </a:rPr>
              <a:t>.</a:t>
            </a:r>
          </a:p>
          <a:p>
            <a:pPr marL="240665" marR="173990" indent="0" algn="just">
              <a:lnSpc>
                <a:spcPct val="116700"/>
              </a:lnSpc>
            </a:pPr>
            <a:endParaRPr lang="ca-ES" sz="3600" dirty="0">
              <a:latin typeface="Arial"/>
              <a:cs typeface="Arial"/>
            </a:endParaRPr>
          </a:p>
          <a:p>
            <a:pPr marL="240665" marR="173990" indent="0" algn="just">
              <a:lnSpc>
                <a:spcPct val="116700"/>
              </a:lnSpc>
            </a:pP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50" dirty="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5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im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à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160" dirty="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21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-65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oo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-90" dirty="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6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600" spc="5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600" spc="5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lang="ca-ES" sz="3600" spc="-85" dirty="0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130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6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600" spc="-30" dirty="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á</a:t>
            </a:r>
            <a:r>
              <a:rPr lang="ca-ES" sz="36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6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6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600" spc="-45" dirty="0">
                <a:solidFill>
                  <a:srgbClr val="181818"/>
                </a:solidFill>
                <a:latin typeface="Arial"/>
                <a:cs typeface="Arial"/>
              </a:rPr>
              <a:t>z</a:t>
            </a:r>
            <a:r>
              <a:rPr lang="ca-ES" sz="3600" spc="-114" dirty="0">
                <a:solidFill>
                  <a:srgbClr val="181818"/>
                </a:solidFill>
                <a:latin typeface="Arial"/>
                <a:cs typeface="Arial"/>
              </a:rPr>
              <a:t>.</a:t>
            </a:r>
            <a:endParaRPr lang="ca-ES" sz="3600" dirty="0">
              <a:latin typeface="Arial"/>
              <a:cs typeface="Arial"/>
            </a:endParaRPr>
          </a:p>
          <a:p>
            <a:pPr algn="just"/>
            <a:endParaRPr lang="es-ES" sz="3600" spc="30" dirty="0">
              <a:solidFill>
                <a:srgbClr val="181818"/>
              </a:solidFill>
              <a:latin typeface="Arial"/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AC3CA26-06C9-F9C1-CC41-6C98F808804A}"/>
              </a:ext>
            </a:extLst>
          </p:cNvPr>
          <p:cNvSpPr/>
          <p:nvPr/>
        </p:nvSpPr>
        <p:spPr>
          <a:xfrm>
            <a:off x="613728" y="8420100"/>
            <a:ext cx="1285874" cy="164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01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9000" y="2157095"/>
            <a:ext cx="13602334" cy="6078587"/>
          </a:xfrm>
        </p:spPr>
        <p:txBody>
          <a:bodyPr/>
          <a:lstStyle/>
          <a:p>
            <a:pPr algn="ctr"/>
            <a:r>
              <a:rPr lang="ca-ES" spc="385" dirty="0">
                <a:solidFill>
                  <a:srgbClr val="181818"/>
                </a:solidFill>
              </a:rPr>
              <a:t> ÀREA ECONÒMICA</a:t>
            </a:r>
            <a:br>
              <a:rPr lang="ca-ES" spc="385" dirty="0">
                <a:solidFill>
                  <a:srgbClr val="181818"/>
                </a:solidFill>
              </a:rPr>
            </a:br>
            <a:r>
              <a:rPr lang="ca-ES" spc="385" dirty="0">
                <a:solidFill>
                  <a:srgbClr val="181818"/>
                </a:solidFill>
              </a:rPr>
              <a:t/>
            </a:r>
            <a:br>
              <a:rPr lang="ca-ES" spc="385" dirty="0">
                <a:solidFill>
                  <a:srgbClr val="181818"/>
                </a:solidFill>
              </a:rPr>
            </a:br>
            <a:r>
              <a:rPr lang="ca-ES" spc="385" dirty="0">
                <a:solidFill>
                  <a:srgbClr val="181818"/>
                </a:solidFill>
              </a:rPr>
              <a:t/>
            </a:r>
            <a:br>
              <a:rPr lang="ca-ES" spc="385" dirty="0">
                <a:solidFill>
                  <a:srgbClr val="181818"/>
                </a:solidFill>
              </a:rPr>
            </a:br>
            <a:r>
              <a:rPr lang="ca-ES" spc="385" dirty="0">
                <a:solidFill>
                  <a:srgbClr val="181818"/>
                </a:solidFill>
              </a:rPr>
              <a:t> </a:t>
            </a: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4" name="object 3"/>
          <p:cNvSpPr/>
          <p:nvPr/>
        </p:nvSpPr>
        <p:spPr>
          <a:xfrm>
            <a:off x="613728" y="8420100"/>
            <a:ext cx="1285874" cy="164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6087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9000" y="2157095"/>
            <a:ext cx="13602334" cy="2431435"/>
          </a:xfrm>
        </p:spPr>
        <p:txBody>
          <a:bodyPr/>
          <a:lstStyle/>
          <a:p>
            <a:pPr algn="ctr"/>
            <a:r>
              <a:rPr lang="ca-ES" spc="385" dirty="0">
                <a:solidFill>
                  <a:srgbClr val="181818"/>
                </a:solidFill>
              </a:rPr>
              <a:t>ÀREA COMUNICACIÓ</a:t>
            </a: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4" name="object 3"/>
          <p:cNvSpPr/>
          <p:nvPr/>
        </p:nvSpPr>
        <p:spPr>
          <a:xfrm>
            <a:off x="613728" y="8420100"/>
            <a:ext cx="1285874" cy="164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D4AD3034-7931-956D-40A0-A1135F6A3BF9}"/>
              </a:ext>
            </a:extLst>
          </p:cNvPr>
          <p:cNvSpPr/>
          <p:nvPr/>
        </p:nvSpPr>
        <p:spPr>
          <a:xfrm>
            <a:off x="624614" y="6996827"/>
            <a:ext cx="1752599" cy="1647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B26C813-0411-54AD-AF4F-5EC1B6F70414}"/>
              </a:ext>
            </a:extLst>
          </p:cNvPr>
          <p:cNvSpPr/>
          <p:nvPr/>
        </p:nvSpPr>
        <p:spPr>
          <a:xfrm>
            <a:off x="2377878" y="7400044"/>
            <a:ext cx="2266949" cy="838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6A0C621D-5B5B-01D8-372D-E1B115B952D6}"/>
              </a:ext>
            </a:extLst>
          </p:cNvPr>
          <p:cNvSpPr/>
          <p:nvPr/>
        </p:nvSpPr>
        <p:spPr>
          <a:xfrm>
            <a:off x="12109094" y="6249350"/>
            <a:ext cx="3390899" cy="723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DD0130F7-9F93-582E-906D-278047F10AAA}"/>
              </a:ext>
            </a:extLst>
          </p:cNvPr>
          <p:cNvSpPr/>
          <p:nvPr/>
        </p:nvSpPr>
        <p:spPr>
          <a:xfrm>
            <a:off x="5128343" y="7248954"/>
            <a:ext cx="2524124" cy="1142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7A4C43C8-CF4F-BC2A-9617-229E4143CE08}"/>
              </a:ext>
            </a:extLst>
          </p:cNvPr>
          <p:cNvSpPr/>
          <p:nvPr/>
        </p:nvSpPr>
        <p:spPr>
          <a:xfrm>
            <a:off x="4648816" y="8900648"/>
            <a:ext cx="3486149" cy="981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F8233FA6-4CB5-6D08-9161-42326AEAB483}"/>
              </a:ext>
            </a:extLst>
          </p:cNvPr>
          <p:cNvSpPr/>
          <p:nvPr/>
        </p:nvSpPr>
        <p:spPr>
          <a:xfrm>
            <a:off x="8062603" y="7516880"/>
            <a:ext cx="4105274" cy="609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AB1DABF2-30E1-81C1-AF04-FB15F417B844}"/>
              </a:ext>
            </a:extLst>
          </p:cNvPr>
          <p:cNvSpPr/>
          <p:nvPr/>
        </p:nvSpPr>
        <p:spPr>
          <a:xfrm>
            <a:off x="8131082" y="8669882"/>
            <a:ext cx="3171824" cy="11715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88DAD848-E65E-DE5C-12AB-68942DD3B426}"/>
              </a:ext>
            </a:extLst>
          </p:cNvPr>
          <p:cNvSpPr/>
          <p:nvPr/>
        </p:nvSpPr>
        <p:spPr>
          <a:xfrm>
            <a:off x="12516816" y="7467850"/>
            <a:ext cx="2543174" cy="7048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A28C77EC-CD6B-3534-0003-7217721E9360}"/>
              </a:ext>
            </a:extLst>
          </p:cNvPr>
          <p:cNvSpPr/>
          <p:nvPr/>
        </p:nvSpPr>
        <p:spPr>
          <a:xfrm>
            <a:off x="11300158" y="8873550"/>
            <a:ext cx="2781299" cy="7619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AE9BEF10-8F40-BD85-3031-1D44F6C73765}"/>
              </a:ext>
            </a:extLst>
          </p:cNvPr>
          <p:cNvSpPr/>
          <p:nvPr/>
        </p:nvSpPr>
        <p:spPr>
          <a:xfrm>
            <a:off x="15326686" y="7569125"/>
            <a:ext cx="2047874" cy="5048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6C1BD4D8-4E06-D845-32DB-28DEC3EE7507}"/>
              </a:ext>
            </a:extLst>
          </p:cNvPr>
          <p:cNvSpPr/>
          <p:nvPr/>
        </p:nvSpPr>
        <p:spPr>
          <a:xfrm>
            <a:off x="14547541" y="8721495"/>
            <a:ext cx="3162299" cy="10286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1F688E2C-408B-3FFE-9D1C-89692B8517E9}"/>
              </a:ext>
            </a:extLst>
          </p:cNvPr>
          <p:cNvSpPr/>
          <p:nvPr/>
        </p:nvSpPr>
        <p:spPr>
          <a:xfrm>
            <a:off x="11879929" y="3595688"/>
            <a:ext cx="3815655" cy="2324122"/>
          </a:xfrm>
          <a:custGeom>
            <a:avLst/>
            <a:gdLst/>
            <a:ahLst/>
            <a:cxnLst/>
            <a:rect l="l" t="t" r="r" b="b"/>
            <a:pathLst>
              <a:path w="3815655" h="2324122">
                <a:moveTo>
                  <a:pt x="3734882" y="2324122"/>
                </a:moveTo>
                <a:lnTo>
                  <a:pt x="76894" y="2324030"/>
                </a:lnTo>
                <a:lnTo>
                  <a:pt x="36718" y="2310468"/>
                </a:lnTo>
                <a:lnTo>
                  <a:pt x="10948" y="2278841"/>
                </a:lnTo>
                <a:lnTo>
                  <a:pt x="5044" y="2193347"/>
                </a:lnTo>
                <a:lnTo>
                  <a:pt x="3357" y="2178496"/>
                </a:lnTo>
                <a:lnTo>
                  <a:pt x="1289" y="2165003"/>
                </a:lnTo>
                <a:lnTo>
                  <a:pt x="0" y="2153205"/>
                </a:lnTo>
                <a:lnTo>
                  <a:pt x="646" y="2143441"/>
                </a:lnTo>
                <a:lnTo>
                  <a:pt x="4387" y="2136048"/>
                </a:lnTo>
                <a:lnTo>
                  <a:pt x="12381" y="2131364"/>
                </a:lnTo>
                <a:lnTo>
                  <a:pt x="25786" y="2129728"/>
                </a:lnTo>
                <a:lnTo>
                  <a:pt x="372015" y="2128901"/>
                </a:lnTo>
                <a:lnTo>
                  <a:pt x="359400" y="2125091"/>
                </a:lnTo>
                <a:lnTo>
                  <a:pt x="336754" y="2087630"/>
                </a:lnTo>
                <a:lnTo>
                  <a:pt x="335504" y="2058625"/>
                </a:lnTo>
                <a:lnTo>
                  <a:pt x="335742" y="2042318"/>
                </a:lnTo>
                <a:lnTo>
                  <a:pt x="335927" y="2025101"/>
                </a:lnTo>
                <a:lnTo>
                  <a:pt x="336606" y="93034"/>
                </a:lnTo>
                <a:lnTo>
                  <a:pt x="349702" y="53333"/>
                </a:lnTo>
                <a:lnTo>
                  <a:pt x="376766" y="22444"/>
                </a:lnTo>
                <a:lnTo>
                  <a:pt x="414240" y="3848"/>
                </a:lnTo>
                <a:lnTo>
                  <a:pt x="443246" y="0"/>
                </a:lnTo>
                <a:lnTo>
                  <a:pt x="3384571" y="664"/>
                </a:lnTo>
                <a:lnTo>
                  <a:pt x="3425163" y="13473"/>
                </a:lnTo>
                <a:lnTo>
                  <a:pt x="3442239" y="25456"/>
                </a:lnTo>
                <a:lnTo>
                  <a:pt x="1370450" y="25456"/>
                </a:lnTo>
                <a:lnTo>
                  <a:pt x="1368528" y="25520"/>
                </a:lnTo>
                <a:lnTo>
                  <a:pt x="1355484" y="29836"/>
                </a:lnTo>
                <a:lnTo>
                  <a:pt x="1346311" y="39844"/>
                </a:lnTo>
                <a:lnTo>
                  <a:pt x="1342869" y="54040"/>
                </a:lnTo>
                <a:lnTo>
                  <a:pt x="1347169" y="66947"/>
                </a:lnTo>
                <a:lnTo>
                  <a:pt x="1357300" y="76042"/>
                </a:lnTo>
                <a:lnTo>
                  <a:pt x="1371601" y="79472"/>
                </a:lnTo>
                <a:lnTo>
                  <a:pt x="3476364" y="79472"/>
                </a:lnTo>
                <a:lnTo>
                  <a:pt x="3478687" y="90472"/>
                </a:lnTo>
                <a:lnTo>
                  <a:pt x="3479692" y="104965"/>
                </a:lnTo>
                <a:lnTo>
                  <a:pt x="3479692" y="105166"/>
                </a:lnTo>
                <a:lnTo>
                  <a:pt x="440635" y="105166"/>
                </a:lnTo>
                <a:lnTo>
                  <a:pt x="440635" y="2024878"/>
                </a:lnTo>
                <a:lnTo>
                  <a:pt x="3479734" y="2024878"/>
                </a:lnTo>
                <a:lnTo>
                  <a:pt x="3479734" y="2032527"/>
                </a:lnTo>
                <a:lnTo>
                  <a:pt x="3479999" y="2049383"/>
                </a:lnTo>
                <a:lnTo>
                  <a:pt x="3478023" y="2093053"/>
                </a:lnTo>
                <a:lnTo>
                  <a:pt x="3451275" y="2127024"/>
                </a:lnTo>
                <a:lnTo>
                  <a:pt x="1430775" y="2130070"/>
                </a:lnTo>
                <a:lnTo>
                  <a:pt x="1433490" y="2142793"/>
                </a:lnTo>
                <a:lnTo>
                  <a:pt x="1440601" y="2155034"/>
                </a:lnTo>
                <a:lnTo>
                  <a:pt x="1451008" y="2163256"/>
                </a:lnTo>
                <a:lnTo>
                  <a:pt x="1463714" y="2166263"/>
                </a:lnTo>
                <a:lnTo>
                  <a:pt x="3814090" y="2166263"/>
                </a:lnTo>
                <a:lnTo>
                  <a:pt x="3813129" y="2172795"/>
                </a:lnTo>
                <a:lnTo>
                  <a:pt x="3811146" y="2187132"/>
                </a:lnTo>
                <a:lnTo>
                  <a:pt x="3811120" y="2187569"/>
                </a:lnTo>
                <a:lnTo>
                  <a:pt x="3367949" y="2187569"/>
                </a:lnTo>
                <a:lnTo>
                  <a:pt x="3359218" y="2188484"/>
                </a:lnTo>
                <a:lnTo>
                  <a:pt x="3346520" y="2193586"/>
                </a:lnTo>
                <a:lnTo>
                  <a:pt x="3336406" y="2202589"/>
                </a:lnTo>
                <a:lnTo>
                  <a:pt x="3330386" y="2213641"/>
                </a:lnTo>
                <a:lnTo>
                  <a:pt x="157326" y="2213641"/>
                </a:lnTo>
                <a:lnTo>
                  <a:pt x="148925" y="2219570"/>
                </a:lnTo>
                <a:lnTo>
                  <a:pt x="148925" y="2234297"/>
                </a:lnTo>
                <a:lnTo>
                  <a:pt x="157326" y="2240226"/>
                </a:lnTo>
                <a:lnTo>
                  <a:pt x="3329953" y="2240226"/>
                </a:lnTo>
                <a:lnTo>
                  <a:pt x="3330221" y="2241320"/>
                </a:lnTo>
                <a:lnTo>
                  <a:pt x="3361659" y="2263599"/>
                </a:lnTo>
                <a:lnTo>
                  <a:pt x="3636032" y="2264682"/>
                </a:lnTo>
                <a:lnTo>
                  <a:pt x="3808647" y="2264682"/>
                </a:lnTo>
                <a:lnTo>
                  <a:pt x="3807987" y="2269011"/>
                </a:lnTo>
                <a:lnTo>
                  <a:pt x="3786931" y="2304024"/>
                </a:lnTo>
                <a:lnTo>
                  <a:pt x="3749648" y="2322735"/>
                </a:lnTo>
                <a:lnTo>
                  <a:pt x="3734882" y="2324122"/>
                </a:lnTo>
                <a:close/>
              </a:path>
              <a:path w="3815655" h="2324122">
                <a:moveTo>
                  <a:pt x="3476364" y="79472"/>
                </a:moveTo>
                <a:lnTo>
                  <a:pt x="1371601" y="79472"/>
                </a:lnTo>
                <a:lnTo>
                  <a:pt x="1385008" y="75416"/>
                </a:lnTo>
                <a:lnTo>
                  <a:pt x="1394482" y="65615"/>
                </a:lnTo>
                <a:lnTo>
                  <a:pt x="1398068" y="51849"/>
                </a:lnTo>
                <a:lnTo>
                  <a:pt x="1394099" y="38503"/>
                </a:lnTo>
                <a:lnTo>
                  <a:pt x="1384220" y="29047"/>
                </a:lnTo>
                <a:lnTo>
                  <a:pt x="1370450" y="25456"/>
                </a:lnTo>
                <a:lnTo>
                  <a:pt x="3442239" y="25456"/>
                </a:lnTo>
                <a:lnTo>
                  <a:pt x="3471036" y="63461"/>
                </a:lnTo>
                <a:lnTo>
                  <a:pt x="3475757" y="76594"/>
                </a:lnTo>
                <a:lnTo>
                  <a:pt x="3476364" y="79472"/>
                </a:lnTo>
                <a:close/>
              </a:path>
              <a:path w="3815655" h="2324122">
                <a:moveTo>
                  <a:pt x="3479734" y="2024878"/>
                </a:moveTo>
                <a:lnTo>
                  <a:pt x="3374997" y="2024878"/>
                </a:lnTo>
                <a:lnTo>
                  <a:pt x="3374997" y="105166"/>
                </a:lnTo>
                <a:lnTo>
                  <a:pt x="3479692" y="105166"/>
                </a:lnTo>
                <a:lnTo>
                  <a:pt x="3479734" y="2024878"/>
                </a:lnTo>
                <a:close/>
              </a:path>
              <a:path w="3815655" h="2324122">
                <a:moveTo>
                  <a:pt x="3814090" y="2166263"/>
                </a:moveTo>
                <a:lnTo>
                  <a:pt x="1463714" y="2166263"/>
                </a:lnTo>
                <a:lnTo>
                  <a:pt x="2362880" y="2164052"/>
                </a:lnTo>
                <a:lnTo>
                  <a:pt x="2373686" y="2156520"/>
                </a:lnTo>
                <a:lnTo>
                  <a:pt x="2381343" y="2144794"/>
                </a:lnTo>
                <a:lnTo>
                  <a:pt x="2384856" y="2130070"/>
                </a:lnTo>
                <a:lnTo>
                  <a:pt x="3650134" y="2130070"/>
                </a:lnTo>
                <a:lnTo>
                  <a:pt x="3798474" y="2130307"/>
                </a:lnTo>
                <a:lnTo>
                  <a:pt x="3808541" y="2133785"/>
                </a:lnTo>
                <a:lnTo>
                  <a:pt x="3813882" y="2140111"/>
                </a:lnTo>
                <a:lnTo>
                  <a:pt x="3815655" y="2148947"/>
                </a:lnTo>
                <a:lnTo>
                  <a:pt x="3815018" y="2159954"/>
                </a:lnTo>
                <a:lnTo>
                  <a:pt x="3814090" y="2166263"/>
                </a:lnTo>
                <a:close/>
              </a:path>
              <a:path w="3815655" h="2324122">
                <a:moveTo>
                  <a:pt x="3636018" y="2264681"/>
                </a:moveTo>
                <a:lnTo>
                  <a:pt x="3379396" y="2264681"/>
                </a:lnTo>
                <a:lnTo>
                  <a:pt x="3391063" y="2258944"/>
                </a:lnTo>
                <a:lnTo>
                  <a:pt x="3400238" y="2249406"/>
                </a:lnTo>
                <a:lnTo>
                  <a:pt x="3406161" y="2236431"/>
                </a:lnTo>
                <a:lnTo>
                  <a:pt x="3408074" y="2220383"/>
                </a:lnTo>
                <a:lnTo>
                  <a:pt x="3403279" y="2207400"/>
                </a:lnTo>
                <a:lnTo>
                  <a:pt x="3394363" y="2196993"/>
                </a:lnTo>
                <a:lnTo>
                  <a:pt x="3382271" y="2190078"/>
                </a:lnTo>
                <a:lnTo>
                  <a:pt x="3367949" y="2187569"/>
                </a:lnTo>
                <a:lnTo>
                  <a:pt x="3496267" y="2187569"/>
                </a:lnTo>
                <a:lnTo>
                  <a:pt x="3458054" y="2214838"/>
                </a:lnTo>
                <a:lnTo>
                  <a:pt x="3455682" y="2229675"/>
                </a:lnTo>
                <a:lnTo>
                  <a:pt x="3458542" y="2241320"/>
                </a:lnTo>
                <a:lnTo>
                  <a:pt x="3465281" y="2251281"/>
                </a:lnTo>
                <a:lnTo>
                  <a:pt x="3475793" y="2258920"/>
                </a:lnTo>
                <a:lnTo>
                  <a:pt x="3489972" y="2263599"/>
                </a:lnTo>
                <a:lnTo>
                  <a:pt x="3507714" y="2264681"/>
                </a:lnTo>
                <a:lnTo>
                  <a:pt x="3636018" y="2264681"/>
                </a:lnTo>
                <a:close/>
              </a:path>
              <a:path w="3815655" h="2324122">
                <a:moveTo>
                  <a:pt x="3636017" y="2264681"/>
                </a:moveTo>
                <a:lnTo>
                  <a:pt x="3507714" y="2264681"/>
                </a:lnTo>
                <a:lnTo>
                  <a:pt x="3519382" y="2258944"/>
                </a:lnTo>
                <a:lnTo>
                  <a:pt x="3528556" y="2249406"/>
                </a:lnTo>
                <a:lnTo>
                  <a:pt x="3534479" y="2236431"/>
                </a:lnTo>
                <a:lnTo>
                  <a:pt x="3536391" y="2220383"/>
                </a:lnTo>
                <a:lnTo>
                  <a:pt x="3531597" y="2207400"/>
                </a:lnTo>
                <a:lnTo>
                  <a:pt x="3522681" y="2196993"/>
                </a:lnTo>
                <a:lnTo>
                  <a:pt x="3510589" y="2190078"/>
                </a:lnTo>
                <a:lnTo>
                  <a:pt x="3496267" y="2187569"/>
                </a:lnTo>
                <a:lnTo>
                  <a:pt x="3624588" y="2187569"/>
                </a:lnTo>
                <a:lnTo>
                  <a:pt x="3586373" y="2214838"/>
                </a:lnTo>
                <a:lnTo>
                  <a:pt x="3584001" y="2229675"/>
                </a:lnTo>
                <a:lnTo>
                  <a:pt x="3586861" y="2241320"/>
                </a:lnTo>
                <a:lnTo>
                  <a:pt x="3593600" y="2251281"/>
                </a:lnTo>
                <a:lnTo>
                  <a:pt x="3604112" y="2258920"/>
                </a:lnTo>
                <a:lnTo>
                  <a:pt x="3618291" y="2263599"/>
                </a:lnTo>
                <a:lnTo>
                  <a:pt x="3636017" y="2264681"/>
                </a:lnTo>
                <a:close/>
              </a:path>
              <a:path w="3815655" h="2324122">
                <a:moveTo>
                  <a:pt x="3808647" y="2264682"/>
                </a:moveTo>
                <a:lnTo>
                  <a:pt x="3636032" y="2264682"/>
                </a:lnTo>
                <a:lnTo>
                  <a:pt x="3647701" y="2258944"/>
                </a:lnTo>
                <a:lnTo>
                  <a:pt x="3656875" y="2249406"/>
                </a:lnTo>
                <a:lnTo>
                  <a:pt x="3662798" y="2236431"/>
                </a:lnTo>
                <a:lnTo>
                  <a:pt x="3664710" y="2220383"/>
                </a:lnTo>
                <a:lnTo>
                  <a:pt x="3659916" y="2207400"/>
                </a:lnTo>
                <a:lnTo>
                  <a:pt x="3651001" y="2196993"/>
                </a:lnTo>
                <a:lnTo>
                  <a:pt x="3638909" y="2190078"/>
                </a:lnTo>
                <a:lnTo>
                  <a:pt x="3624588" y="2187569"/>
                </a:lnTo>
                <a:lnTo>
                  <a:pt x="3811120" y="2187569"/>
                </a:lnTo>
                <a:lnTo>
                  <a:pt x="3810230" y="2202588"/>
                </a:lnTo>
                <a:lnTo>
                  <a:pt x="3810132" y="2254943"/>
                </a:lnTo>
                <a:lnTo>
                  <a:pt x="3808647" y="2264682"/>
                </a:lnTo>
                <a:close/>
              </a:path>
              <a:path w="3815655" h="2324122">
                <a:moveTo>
                  <a:pt x="3329953" y="2240226"/>
                </a:moveTo>
                <a:lnTo>
                  <a:pt x="391674" y="2240226"/>
                </a:lnTo>
                <a:lnTo>
                  <a:pt x="400075" y="2234297"/>
                </a:lnTo>
                <a:lnTo>
                  <a:pt x="400075" y="2219570"/>
                </a:lnTo>
                <a:lnTo>
                  <a:pt x="391674" y="2213641"/>
                </a:lnTo>
                <a:lnTo>
                  <a:pt x="3330386" y="2213641"/>
                </a:lnTo>
                <a:lnTo>
                  <a:pt x="3329734" y="2214838"/>
                </a:lnTo>
                <a:lnTo>
                  <a:pt x="3327361" y="2229675"/>
                </a:lnTo>
                <a:lnTo>
                  <a:pt x="3329953" y="2240226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69219E5B-A215-C041-CEFE-311DC2F722CF}"/>
              </a:ext>
            </a:extLst>
          </p:cNvPr>
          <p:cNvSpPr/>
          <p:nvPr/>
        </p:nvSpPr>
        <p:spPr>
          <a:xfrm>
            <a:off x="12322659" y="3746981"/>
            <a:ext cx="2933699" cy="18478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9CC52461-19EE-2D16-3F75-D96217F8D071}"/>
              </a:ext>
            </a:extLst>
          </p:cNvPr>
          <p:cNvSpPr/>
          <p:nvPr/>
        </p:nvSpPr>
        <p:spPr>
          <a:xfrm>
            <a:off x="1577761" y="4209416"/>
            <a:ext cx="98515" cy="98515"/>
          </a:xfrm>
          <a:custGeom>
            <a:avLst/>
            <a:gdLst/>
            <a:ahLst/>
            <a:cxnLst/>
            <a:rect l="l" t="t" r="r" b="b"/>
            <a:pathLst>
              <a:path w="98515" h="98515">
                <a:moveTo>
                  <a:pt x="55790" y="98515"/>
                </a:moveTo>
                <a:lnTo>
                  <a:pt x="42725" y="98515"/>
                </a:lnTo>
                <a:lnTo>
                  <a:pt x="36442" y="97266"/>
                </a:lnTo>
                <a:lnTo>
                  <a:pt x="1249" y="62073"/>
                </a:lnTo>
                <a:lnTo>
                  <a:pt x="0" y="55789"/>
                </a:lnTo>
                <a:lnTo>
                  <a:pt x="0" y="42725"/>
                </a:lnTo>
                <a:lnTo>
                  <a:pt x="24372" y="6249"/>
                </a:lnTo>
                <a:lnTo>
                  <a:pt x="42725" y="0"/>
                </a:lnTo>
                <a:lnTo>
                  <a:pt x="55790" y="0"/>
                </a:lnTo>
                <a:lnTo>
                  <a:pt x="92266" y="24372"/>
                </a:lnTo>
                <a:lnTo>
                  <a:pt x="98515" y="42725"/>
                </a:lnTo>
                <a:lnTo>
                  <a:pt x="98515" y="55789"/>
                </a:lnTo>
                <a:lnTo>
                  <a:pt x="74142" y="92266"/>
                </a:lnTo>
                <a:lnTo>
                  <a:pt x="55790" y="98515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id="{ADBAF4CC-6A7A-50B0-24DA-5EADB86774DA}"/>
              </a:ext>
            </a:extLst>
          </p:cNvPr>
          <p:cNvSpPr/>
          <p:nvPr/>
        </p:nvSpPr>
        <p:spPr>
          <a:xfrm>
            <a:off x="1577761" y="6004596"/>
            <a:ext cx="98515" cy="98515"/>
          </a:xfrm>
          <a:custGeom>
            <a:avLst/>
            <a:gdLst/>
            <a:ahLst/>
            <a:cxnLst/>
            <a:rect l="l" t="t" r="r" b="b"/>
            <a:pathLst>
              <a:path w="98515" h="98515">
                <a:moveTo>
                  <a:pt x="55790" y="98515"/>
                </a:moveTo>
                <a:lnTo>
                  <a:pt x="42725" y="98515"/>
                </a:lnTo>
                <a:lnTo>
                  <a:pt x="36442" y="97265"/>
                </a:lnTo>
                <a:lnTo>
                  <a:pt x="1249" y="62073"/>
                </a:lnTo>
                <a:lnTo>
                  <a:pt x="0" y="55789"/>
                </a:lnTo>
                <a:lnTo>
                  <a:pt x="0" y="42725"/>
                </a:lnTo>
                <a:lnTo>
                  <a:pt x="24372" y="6248"/>
                </a:lnTo>
                <a:lnTo>
                  <a:pt x="42725" y="0"/>
                </a:lnTo>
                <a:lnTo>
                  <a:pt x="55790" y="0"/>
                </a:lnTo>
                <a:lnTo>
                  <a:pt x="92266" y="24372"/>
                </a:lnTo>
                <a:lnTo>
                  <a:pt x="98515" y="42725"/>
                </a:lnTo>
                <a:lnTo>
                  <a:pt x="98515" y="55789"/>
                </a:lnTo>
                <a:lnTo>
                  <a:pt x="74142" y="92266"/>
                </a:lnTo>
                <a:lnTo>
                  <a:pt x="55790" y="98515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F9E2BF61-BFD8-E143-4D67-FB7B19EB092B}"/>
              </a:ext>
            </a:extLst>
          </p:cNvPr>
          <p:cNvSpPr txBox="1"/>
          <p:nvPr/>
        </p:nvSpPr>
        <p:spPr>
          <a:xfrm>
            <a:off x="1837177" y="3966399"/>
            <a:ext cx="8741410" cy="269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75615">
              <a:lnSpc>
                <a:spcPct val="117800"/>
              </a:lnSpc>
            </a:pPr>
            <a:r>
              <a:rPr sz="2500" spc="-75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ea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ó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sz="2500" spc="145" dirty="0">
                <a:solidFill>
                  <a:srgbClr val="181818"/>
                </a:solidFill>
                <a:latin typeface="Arial"/>
                <a:cs typeface="Arial"/>
              </a:rPr>
              <a:t>'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un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75" dirty="0">
                <a:solidFill>
                  <a:srgbClr val="181818"/>
                </a:solidFill>
                <a:latin typeface="Arial"/>
                <a:cs typeface="Arial"/>
              </a:rPr>
              <a:t>w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31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sz="2500" spc="31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10" dirty="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-95" dirty="0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9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ea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ó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1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cc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sz="2500" spc="145" dirty="0">
                <a:solidFill>
                  <a:srgbClr val="181818"/>
                </a:solidFill>
                <a:latin typeface="Arial"/>
                <a:cs typeface="Arial"/>
              </a:rPr>
              <a:t>'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q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31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sz="2500" spc="100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9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-50" dirty="0">
                <a:solidFill>
                  <a:srgbClr val="181818"/>
                </a:solidFill>
                <a:latin typeface="Arial"/>
                <a:cs typeface="Arial"/>
              </a:rPr>
              <a:t>z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j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sz="2500" spc="165" dirty="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-95" dirty="0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65" dirty="0">
                <a:solidFill>
                  <a:srgbClr val="181818"/>
                </a:solidFill>
                <a:latin typeface="Arial"/>
                <a:cs typeface="Arial"/>
              </a:rPr>
              <a:t>g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un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sz="2500" spc="31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19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31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2500" spc="-50" dirty="0">
                <a:solidFill>
                  <a:srgbClr val="181818"/>
                </a:solidFill>
                <a:latin typeface="Arial"/>
                <a:cs typeface="Arial"/>
              </a:rPr>
              <a:t>z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325" dirty="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sz="2500" spc="19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190" dirty="0">
                <a:solidFill>
                  <a:srgbClr val="181818"/>
                </a:solidFill>
                <a:latin typeface="Arial"/>
                <a:cs typeface="Arial"/>
              </a:rPr>
              <a:t>ll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31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95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2500" spc="31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9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sz="2500" spc="95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un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ó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95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9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325" dirty="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95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sz="2500" spc="-50" dirty="0">
                <a:solidFill>
                  <a:srgbClr val="181818"/>
                </a:solidFill>
                <a:latin typeface="Arial"/>
                <a:cs typeface="Arial"/>
              </a:rPr>
              <a:t>í</a:t>
            </a:r>
            <a:r>
              <a:rPr sz="2500" spc="19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-125" dirty="0">
                <a:solidFill>
                  <a:srgbClr val="181818"/>
                </a:solidFill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  <a:p>
            <a:pPr marL="12700" marR="12700">
              <a:lnSpc>
                <a:spcPct val="117800"/>
              </a:lnSpc>
            </a:pPr>
            <a:r>
              <a:rPr sz="2500" spc="-100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19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sz="2500" spc="19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é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un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2500" spc="31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31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31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à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100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9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9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2500" spc="145" dirty="0">
                <a:solidFill>
                  <a:srgbClr val="181818"/>
                </a:solidFill>
                <a:latin typeface="Arial"/>
                <a:cs typeface="Arial"/>
              </a:rPr>
              <a:t>'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31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ó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19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2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p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ò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à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31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55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190" dirty="0">
                <a:solidFill>
                  <a:srgbClr val="181818"/>
                </a:solidFill>
                <a:latin typeface="Arial"/>
                <a:cs typeface="Arial"/>
              </a:rPr>
              <a:t>ll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19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10" dirty="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sz="25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sz="2500" spc="325" dirty="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sz="25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sz="25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sz="2500" spc="31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sz="2500" spc="-125" dirty="0">
                <a:solidFill>
                  <a:srgbClr val="181818"/>
                </a:solidFill>
                <a:latin typeface="Arial"/>
                <a:cs typeface="Arial"/>
              </a:rPr>
              <a:t>.</a:t>
            </a:r>
            <a:endParaRPr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212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9000" y="2136413"/>
            <a:ext cx="13602334" cy="7817525"/>
          </a:xfrm>
        </p:spPr>
        <p:txBody>
          <a:bodyPr/>
          <a:lstStyle/>
          <a:p>
            <a:pPr algn="ctr"/>
            <a:r>
              <a:rPr lang="ca-ES" spc="385" dirty="0">
                <a:solidFill>
                  <a:srgbClr val="181818"/>
                </a:solidFill>
              </a:rPr>
              <a:t>ADMINISTRACIÓ</a:t>
            </a:r>
            <a:br>
              <a:rPr lang="ca-ES" spc="385" dirty="0">
                <a:solidFill>
                  <a:srgbClr val="181818"/>
                </a:solidFill>
              </a:rPr>
            </a:br>
            <a:r>
              <a:rPr lang="ca-ES" sz="3200" spc="385" dirty="0">
                <a:solidFill>
                  <a:srgbClr val="181818"/>
                </a:solidFill>
              </a:rPr>
              <a:t/>
            </a:r>
            <a:br>
              <a:rPr lang="ca-ES" sz="3200" spc="385" dirty="0">
                <a:solidFill>
                  <a:srgbClr val="181818"/>
                </a:solidFill>
              </a:rPr>
            </a:br>
            <a:r>
              <a:rPr lang="ca-ES" sz="3200" spc="385" dirty="0">
                <a:solidFill>
                  <a:srgbClr val="181818"/>
                </a:solidFill>
              </a:rPr>
              <a:t/>
            </a:r>
            <a:br>
              <a:rPr lang="ca-ES" sz="3200" spc="385" dirty="0">
                <a:solidFill>
                  <a:srgbClr val="181818"/>
                </a:solidFill>
              </a:rPr>
            </a:br>
            <a:r>
              <a:rPr lang="ca-ES" sz="3200" spc="45" dirty="0">
                <a:solidFill>
                  <a:srgbClr val="181818"/>
                </a:solidFill>
                <a:latin typeface="Arial"/>
                <a:cs typeface="Arial"/>
              </a:rPr>
              <a:t>L’</a:t>
            </a:r>
            <a:r>
              <a:rPr lang="ca-ES" sz="3200" spc="55" dirty="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2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2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2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2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55" dirty="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200" spc="110" dirty="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lang="ca-ES" sz="32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200" spc="31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200" spc="55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200" spc="19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2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200" spc="19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2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11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200" spc="19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200" spc="55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200" spc="110" dirty="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lang="ca-ES" sz="32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é</a:t>
            </a:r>
            <a:r>
              <a:rPr lang="ca-ES" sz="32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2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2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2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200" spc="190" dirty="0">
                <a:solidFill>
                  <a:srgbClr val="181818"/>
                </a:solidFill>
                <a:latin typeface="Arial"/>
                <a:cs typeface="Arial"/>
              </a:rPr>
              <a:t>ll</a:t>
            </a:r>
            <a:r>
              <a:rPr lang="ca-ES" sz="3200" spc="55" dirty="0">
                <a:solidFill>
                  <a:srgbClr val="181818"/>
                </a:solidFill>
                <a:latin typeface="Arial"/>
                <a:cs typeface="Arial"/>
              </a:rPr>
              <a:t>un</a:t>
            </a:r>
            <a:r>
              <a:rPr lang="ca-ES" sz="32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2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2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200" spc="105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200" spc="10" dirty="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200" spc="55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2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200" spc="140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200" spc="35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2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11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2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-365" dirty="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lang="ca-ES" sz="3200" spc="180" dirty="0">
                <a:solidFill>
                  <a:srgbClr val="181818"/>
                </a:solidFill>
                <a:latin typeface="Arial"/>
                <a:cs typeface="Arial"/>
              </a:rPr>
              <a:t>6</a:t>
            </a:r>
            <a:r>
              <a:rPr lang="ca-ES" sz="3200" spc="-125" dirty="0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lang="ca-ES" sz="3200" spc="190" dirty="0">
                <a:solidFill>
                  <a:srgbClr val="181818"/>
                </a:solidFill>
                <a:latin typeface="Arial"/>
                <a:cs typeface="Arial"/>
              </a:rPr>
              <a:t>3</a:t>
            </a:r>
            <a:r>
              <a:rPr lang="ca-ES" sz="3200" spc="150" dirty="0">
                <a:solidFill>
                  <a:srgbClr val="181818"/>
                </a:solidFill>
                <a:latin typeface="Arial"/>
                <a:cs typeface="Arial"/>
              </a:rPr>
              <a:t>0</a:t>
            </a:r>
            <a:r>
              <a:rPr lang="ca-ES" sz="3200" spc="55" dirty="0">
                <a:solidFill>
                  <a:srgbClr val="181818"/>
                </a:solidFill>
                <a:latin typeface="Arial"/>
                <a:cs typeface="Arial"/>
              </a:rPr>
              <a:t>h</a:t>
            </a:r>
            <a:r>
              <a:rPr lang="ca-ES" sz="32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200" spc="-114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110" dirty="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lang="ca-ES" sz="3200" spc="150" dirty="0">
                <a:solidFill>
                  <a:srgbClr val="181818"/>
                </a:solidFill>
                <a:latin typeface="Arial"/>
                <a:cs typeface="Arial"/>
              </a:rPr>
              <a:t>0</a:t>
            </a:r>
            <a:r>
              <a:rPr lang="ca-ES" sz="3200" spc="-125" dirty="0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lang="ca-ES" sz="3200" spc="190" dirty="0">
                <a:solidFill>
                  <a:srgbClr val="181818"/>
                </a:solidFill>
                <a:latin typeface="Arial"/>
                <a:cs typeface="Arial"/>
              </a:rPr>
              <a:t>3</a:t>
            </a:r>
            <a:r>
              <a:rPr lang="ca-ES" sz="3200" spc="150" dirty="0">
                <a:solidFill>
                  <a:srgbClr val="181818"/>
                </a:solidFill>
                <a:latin typeface="Arial"/>
                <a:cs typeface="Arial"/>
              </a:rPr>
              <a:t>0</a:t>
            </a:r>
            <a:r>
              <a:rPr lang="ca-ES" sz="3200" spc="55" dirty="0">
                <a:solidFill>
                  <a:srgbClr val="181818"/>
                </a:solidFill>
                <a:latin typeface="Arial"/>
                <a:cs typeface="Arial"/>
              </a:rPr>
              <a:t>h</a:t>
            </a:r>
            <a:br>
              <a:rPr lang="ca-ES" sz="3200" spc="55" dirty="0">
                <a:solidFill>
                  <a:srgbClr val="181818"/>
                </a:solidFill>
                <a:latin typeface="Arial"/>
                <a:cs typeface="Arial"/>
              </a:rPr>
            </a:br>
            <a:r>
              <a:rPr lang="ca-ES" sz="3200" spc="55" dirty="0">
                <a:solidFill>
                  <a:srgbClr val="181818"/>
                </a:solidFill>
                <a:latin typeface="Arial"/>
                <a:cs typeface="Arial"/>
              </a:rPr>
              <a:t/>
            </a:r>
            <a:br>
              <a:rPr lang="ca-ES" sz="3200" spc="55" dirty="0">
                <a:solidFill>
                  <a:srgbClr val="181818"/>
                </a:solidFill>
                <a:latin typeface="Arial"/>
                <a:cs typeface="Arial"/>
              </a:rPr>
            </a:br>
            <a:r>
              <a:rPr lang="ca-ES" sz="3200" spc="-90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2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2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2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2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2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2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2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100" dirty="0">
                <a:solidFill>
                  <a:srgbClr val="181818"/>
                </a:solidFill>
                <a:latin typeface="Arial"/>
                <a:cs typeface="Arial"/>
              </a:rPr>
              <a:t>q</a:t>
            </a:r>
            <a:r>
              <a:rPr lang="ca-ES" sz="3200" spc="5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2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2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200" spc="30" dirty="0">
                <a:solidFill>
                  <a:srgbClr val="181818"/>
                </a:solidFill>
                <a:latin typeface="Arial"/>
                <a:cs typeface="Arial"/>
              </a:rPr>
              <a:t>ss</a:t>
            </a:r>
            <a:r>
              <a:rPr lang="ca-ES" sz="32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2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200" spc="5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2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90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é</a:t>
            </a:r>
            <a:r>
              <a:rPr lang="ca-ES" sz="3200" spc="30" dirty="0">
                <a:solidFill>
                  <a:srgbClr val="181818"/>
                </a:solidFill>
                <a:latin typeface="Arial"/>
                <a:cs typeface="Arial"/>
              </a:rPr>
              <a:t>s</a:t>
            </a:r>
            <a:r>
              <a:rPr lang="ca-ES" sz="32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2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2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200" spc="125" dirty="0">
                <a:solidFill>
                  <a:srgbClr val="181818"/>
                </a:solidFill>
                <a:latin typeface="Arial"/>
                <a:cs typeface="Arial"/>
              </a:rPr>
              <a:t>r</a:t>
            </a:r>
            <a:r>
              <a:rPr lang="ca-ES" sz="3200" spc="90" dirty="0">
                <a:solidFill>
                  <a:srgbClr val="181818"/>
                </a:solidFill>
                <a:latin typeface="Arial"/>
                <a:cs typeface="Arial"/>
              </a:rPr>
              <a:t>im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2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2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200" spc="-85" dirty="0">
                <a:solidFill>
                  <a:srgbClr val="181818"/>
                </a:solidFill>
                <a:latin typeface="Arial"/>
                <a:cs typeface="Arial"/>
              </a:rPr>
              <a:t>,</a:t>
            </a:r>
            <a:r>
              <a:rPr lang="ca-ES" sz="32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10" dirty="0">
                <a:solidFill>
                  <a:srgbClr val="181818"/>
                </a:solidFill>
                <a:latin typeface="Arial"/>
                <a:cs typeface="Arial"/>
              </a:rPr>
              <a:t>v</a:t>
            </a:r>
            <a:r>
              <a:rPr lang="ca-ES" sz="32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200" spc="-105" dirty="0">
                <a:solidFill>
                  <a:srgbClr val="181818"/>
                </a:solidFill>
                <a:latin typeface="Arial"/>
                <a:cs typeface="Arial"/>
              </a:rPr>
              <a:t> e-</a:t>
            </a:r>
            <a:r>
              <a:rPr lang="ca-ES" sz="3200" spc="90" dirty="0">
                <a:solidFill>
                  <a:srgbClr val="181818"/>
                </a:solidFill>
                <a:latin typeface="Arial"/>
                <a:cs typeface="Arial"/>
              </a:rPr>
              <a:t>m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200" spc="90" dirty="0">
                <a:solidFill>
                  <a:srgbClr val="181818"/>
                </a:solidFill>
                <a:latin typeface="Arial"/>
                <a:cs typeface="Arial"/>
              </a:rPr>
              <a:t>i</a:t>
            </a:r>
            <a:r>
              <a:rPr lang="ca-ES" sz="32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2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2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200" spc="215" dirty="0">
                <a:solidFill>
                  <a:srgbClr val="181818"/>
                </a:solidFill>
                <a:latin typeface="Arial"/>
                <a:cs typeface="Arial"/>
              </a:rPr>
              <a:t> cpsarria@cpsarria.cat</a:t>
            </a:r>
            <a:r>
              <a:rPr lang="ca-ES" sz="3200" spc="-105" dirty="0">
                <a:solidFill>
                  <a:srgbClr val="181818"/>
                </a:solidFill>
                <a:latin typeface="Arial"/>
                <a:cs typeface="Arial"/>
                <a:hlinkClick r:id="rId2"/>
              </a:rPr>
              <a:t> 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2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a</a:t>
            </a:r>
            <a:r>
              <a:rPr lang="ca-ES" sz="32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2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285" dirty="0">
                <a:solidFill>
                  <a:srgbClr val="181818"/>
                </a:solidFill>
                <a:latin typeface="Arial"/>
                <a:cs typeface="Arial"/>
              </a:rPr>
              <a:t>t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2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è</a:t>
            </a:r>
            <a:r>
              <a:rPr lang="ca-ES" sz="3200" spc="290" dirty="0">
                <a:solidFill>
                  <a:srgbClr val="181818"/>
                </a:solidFill>
                <a:latin typeface="Arial"/>
                <a:cs typeface="Arial"/>
              </a:rPr>
              <a:t>f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o</a:t>
            </a:r>
            <a:r>
              <a:rPr lang="ca-ES" sz="3200" spc="60" dirty="0">
                <a:solidFill>
                  <a:srgbClr val="181818"/>
                </a:solidFill>
                <a:latin typeface="Arial"/>
                <a:cs typeface="Arial"/>
              </a:rPr>
              <a:t>n</a:t>
            </a:r>
            <a:r>
              <a:rPr lang="ca-ES" sz="32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100" dirty="0">
                <a:solidFill>
                  <a:srgbClr val="181818"/>
                </a:solidFill>
                <a:latin typeface="Arial"/>
                <a:cs typeface="Arial"/>
              </a:rPr>
              <a:t>d</a:t>
            </a:r>
            <a:r>
              <a:rPr lang="ca-ES" sz="3200" spc="25" dirty="0">
                <a:solidFill>
                  <a:srgbClr val="181818"/>
                </a:solidFill>
                <a:latin typeface="Arial"/>
                <a:cs typeface="Arial"/>
              </a:rPr>
              <a:t>e</a:t>
            </a:r>
            <a:r>
              <a:rPr lang="ca-ES" sz="32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2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100" dirty="0">
                <a:solidFill>
                  <a:srgbClr val="181818"/>
                </a:solidFill>
                <a:latin typeface="Arial"/>
                <a:cs typeface="Arial"/>
              </a:rPr>
              <a:t>c</a:t>
            </a:r>
            <a:r>
              <a:rPr lang="ca-ES" sz="3200" spc="170" dirty="0">
                <a:solidFill>
                  <a:srgbClr val="181818"/>
                </a:solidFill>
                <a:latin typeface="Arial"/>
                <a:cs typeface="Arial"/>
              </a:rPr>
              <a:t>l</a:t>
            </a:r>
            <a:r>
              <a:rPr lang="ca-ES" sz="3200" spc="50" dirty="0">
                <a:solidFill>
                  <a:srgbClr val="181818"/>
                </a:solidFill>
                <a:latin typeface="Arial"/>
                <a:cs typeface="Arial"/>
              </a:rPr>
              <a:t>u</a:t>
            </a:r>
            <a:r>
              <a:rPr lang="ca-ES" sz="3200" spc="100" dirty="0">
                <a:solidFill>
                  <a:srgbClr val="181818"/>
                </a:solidFill>
                <a:latin typeface="Arial"/>
                <a:cs typeface="Arial"/>
              </a:rPr>
              <a:t>b</a:t>
            </a:r>
            <a:r>
              <a:rPr lang="ca-ES" sz="3200" spc="-10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lang="ca-ES" sz="3200" spc="160" dirty="0">
                <a:solidFill>
                  <a:srgbClr val="181818"/>
                </a:solidFill>
                <a:latin typeface="Arial"/>
                <a:cs typeface="Arial"/>
              </a:rPr>
              <a:t>9</a:t>
            </a:r>
            <a:r>
              <a:rPr lang="ca-ES" sz="3200" spc="175" dirty="0">
                <a:solidFill>
                  <a:srgbClr val="181818"/>
                </a:solidFill>
                <a:latin typeface="Arial"/>
                <a:cs typeface="Arial"/>
              </a:rPr>
              <a:t>3</a:t>
            </a:r>
            <a:r>
              <a:rPr lang="ca-ES" sz="3200" spc="-114" dirty="0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lang="ca-ES" sz="3200" spc="100" dirty="0">
                <a:solidFill>
                  <a:srgbClr val="181818"/>
                </a:solidFill>
                <a:latin typeface="Arial"/>
                <a:cs typeface="Arial"/>
              </a:rPr>
              <a:t>2</a:t>
            </a:r>
            <a:r>
              <a:rPr lang="ca-ES" sz="3200" spc="135" dirty="0">
                <a:solidFill>
                  <a:srgbClr val="181818"/>
                </a:solidFill>
                <a:latin typeface="Arial"/>
                <a:cs typeface="Arial"/>
              </a:rPr>
              <a:t>0</a:t>
            </a:r>
            <a:r>
              <a:rPr lang="ca-ES" sz="3200" spc="175" dirty="0">
                <a:solidFill>
                  <a:srgbClr val="181818"/>
                </a:solidFill>
                <a:latin typeface="Arial"/>
                <a:cs typeface="Arial"/>
              </a:rPr>
              <a:t>3</a:t>
            </a:r>
            <a:r>
              <a:rPr lang="ca-ES" sz="3200" spc="-114" dirty="0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lang="ca-ES" sz="3200" spc="-330" dirty="0">
                <a:solidFill>
                  <a:srgbClr val="181818"/>
                </a:solidFill>
                <a:latin typeface="Arial"/>
                <a:cs typeface="Arial"/>
              </a:rPr>
              <a:t>1</a:t>
            </a:r>
            <a:r>
              <a:rPr lang="ca-ES" sz="3200" spc="160" dirty="0">
                <a:solidFill>
                  <a:srgbClr val="181818"/>
                </a:solidFill>
                <a:latin typeface="Arial"/>
                <a:cs typeface="Arial"/>
              </a:rPr>
              <a:t>6</a:t>
            </a:r>
            <a:r>
              <a:rPr lang="ca-ES" sz="3200" spc="-114" dirty="0">
                <a:solidFill>
                  <a:srgbClr val="181818"/>
                </a:solidFill>
                <a:latin typeface="Arial"/>
                <a:cs typeface="Arial"/>
              </a:rPr>
              <a:t>.</a:t>
            </a:r>
            <a:r>
              <a:rPr lang="ca-ES" sz="3200" spc="160" dirty="0">
                <a:solidFill>
                  <a:srgbClr val="181818"/>
                </a:solidFill>
                <a:latin typeface="Arial"/>
                <a:cs typeface="Arial"/>
              </a:rPr>
              <a:t>99</a:t>
            </a:r>
            <a:r>
              <a:rPr lang="ca-ES" sz="3200" dirty="0">
                <a:latin typeface="Arial"/>
                <a:cs typeface="Arial"/>
              </a:rPr>
              <a:t/>
            </a:r>
            <a:br>
              <a:rPr lang="ca-ES" sz="3200" dirty="0">
                <a:latin typeface="Arial"/>
                <a:cs typeface="Arial"/>
              </a:rPr>
            </a:br>
            <a:r>
              <a:rPr lang="ca-ES" spc="385" dirty="0">
                <a:solidFill>
                  <a:srgbClr val="181818"/>
                </a:solidFill>
              </a:rPr>
              <a:t/>
            </a:r>
            <a:br>
              <a:rPr lang="ca-ES" spc="385" dirty="0">
                <a:solidFill>
                  <a:srgbClr val="181818"/>
                </a:solidFill>
              </a:rPr>
            </a:br>
            <a:r>
              <a:rPr lang="ca-ES" spc="385" dirty="0">
                <a:solidFill>
                  <a:srgbClr val="181818"/>
                </a:solidFill>
              </a:rPr>
              <a:t> </a:t>
            </a: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4" name="object 3"/>
          <p:cNvSpPr/>
          <p:nvPr/>
        </p:nvSpPr>
        <p:spPr>
          <a:xfrm>
            <a:off x="613728" y="8420100"/>
            <a:ext cx="1285874" cy="1647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A02E76B2-A42E-EE94-AF11-81376731B2D5}"/>
              </a:ext>
            </a:extLst>
          </p:cNvPr>
          <p:cNvSpPr/>
          <p:nvPr/>
        </p:nvSpPr>
        <p:spPr>
          <a:xfrm>
            <a:off x="2586832" y="2136412"/>
            <a:ext cx="1684336" cy="1684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21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FE302-359C-7D47-4EE8-F15C180F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3E5DD17-1425-CE00-453A-B7B129682B14}"/>
              </a:ext>
            </a:extLst>
          </p:cNvPr>
          <p:cNvSpPr/>
          <p:nvPr/>
        </p:nvSpPr>
        <p:spPr>
          <a:xfrm>
            <a:off x="613728" y="8420100"/>
            <a:ext cx="1285874" cy="164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13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5209" y="0"/>
            <a:ext cx="6602790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671345" y="4280534"/>
            <a:ext cx="4086225" cy="6006465"/>
          </a:xfrm>
          <a:custGeom>
            <a:avLst/>
            <a:gdLst/>
            <a:ahLst/>
            <a:cxnLst/>
            <a:rect l="l" t="t" r="r" b="b"/>
            <a:pathLst>
              <a:path w="4086225" h="6006465">
                <a:moveTo>
                  <a:pt x="4085961" y="6006464"/>
                </a:moveTo>
                <a:lnTo>
                  <a:pt x="0" y="6006464"/>
                </a:lnTo>
                <a:lnTo>
                  <a:pt x="0" y="0"/>
                </a:lnTo>
                <a:lnTo>
                  <a:pt x="4085961" y="6006464"/>
                </a:lnTo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47943" y="4113228"/>
            <a:ext cx="2724150" cy="41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100"/>
              </a:lnSpc>
            </a:pPr>
            <a:endParaRPr sz="2800" dirty="0">
              <a:latin typeface="Tahoma"/>
              <a:cs typeface="Tahoma"/>
            </a:endParaRP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068C0D0F-1FA3-4CE0-9F0B-40AD6B416880}"/>
              </a:ext>
            </a:extLst>
          </p:cNvPr>
          <p:cNvSpPr txBox="1">
            <a:spLocks/>
          </p:cNvSpPr>
          <p:nvPr/>
        </p:nvSpPr>
        <p:spPr>
          <a:xfrm>
            <a:off x="2081284" y="2988503"/>
            <a:ext cx="8763000" cy="2766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7900" b="0" i="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12700" marR="5080">
              <a:lnSpc>
                <a:spcPct val="107100"/>
              </a:lnSpc>
            </a:pPr>
            <a:r>
              <a:rPr lang="ca-ES" sz="2800" spc="185" dirty="0" smtClean="0">
                <a:solidFill>
                  <a:srgbClr val="181818"/>
                </a:solidFill>
                <a:latin typeface="Tahoma"/>
                <a:ea typeface="+mn-ea"/>
                <a:cs typeface="Tahoma"/>
              </a:rPr>
              <a:t>El C.P. de Sarrià és la secció de </a:t>
            </a:r>
            <a:r>
              <a:rPr lang="ca-ES" sz="2800" spc="185" dirty="0" err="1" smtClean="0">
                <a:solidFill>
                  <a:srgbClr val="181818"/>
                </a:solidFill>
                <a:latin typeface="Tahoma"/>
                <a:ea typeface="+mn-ea"/>
                <a:cs typeface="Tahoma"/>
              </a:rPr>
              <a:t>fútbol</a:t>
            </a:r>
            <a:r>
              <a:rPr lang="ca-ES" sz="2800" spc="185" dirty="0" smtClean="0">
                <a:solidFill>
                  <a:srgbClr val="181818"/>
                </a:solidFill>
                <a:latin typeface="Tahoma"/>
                <a:ea typeface="+mn-ea"/>
                <a:cs typeface="Tahoma"/>
              </a:rPr>
              <a:t> del Centre Parroquial de Sant Vicenç de </a:t>
            </a:r>
            <a:r>
              <a:rPr lang="ca-ES" sz="2800" spc="185" dirty="0" smtClean="0">
                <a:solidFill>
                  <a:srgbClr val="181818"/>
                </a:solidFill>
                <a:latin typeface="Tahoma"/>
                <a:ea typeface="+mn-ea"/>
                <a:cs typeface="Tahoma"/>
              </a:rPr>
              <a:t>Sarrià actualment El Centre de Sarrià.</a:t>
            </a:r>
          </a:p>
          <a:p>
            <a:pPr marL="12700" marR="5080">
              <a:lnSpc>
                <a:spcPct val="107100"/>
              </a:lnSpc>
            </a:pPr>
            <a:r>
              <a:rPr lang="ca-ES" sz="2800" spc="185" dirty="0" smtClean="0">
                <a:solidFill>
                  <a:srgbClr val="181818"/>
                </a:solidFill>
                <a:latin typeface="Tahoma"/>
                <a:ea typeface="+mn-ea"/>
                <a:cs typeface="Tahoma"/>
              </a:rPr>
              <a:t>Es </a:t>
            </a:r>
            <a:r>
              <a:rPr lang="ca-ES" sz="2800" spc="185" dirty="0" smtClean="0">
                <a:solidFill>
                  <a:srgbClr val="181818"/>
                </a:solidFill>
                <a:latin typeface="Tahoma"/>
                <a:ea typeface="+mn-ea"/>
                <a:cs typeface="Tahoma"/>
              </a:rPr>
              <a:t>crea a l’any 1952 i l’octubre d’aquest any la Federació Catalana de Fútbol aprova els seus estatuts. </a:t>
            </a:r>
          </a:p>
        </p:txBody>
      </p:sp>
      <p:sp>
        <p:nvSpPr>
          <p:cNvPr id="36" name="object 8"/>
          <p:cNvSpPr/>
          <p:nvPr/>
        </p:nvSpPr>
        <p:spPr>
          <a:xfrm>
            <a:off x="1718627" y="5754645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8"/>
          <p:cNvSpPr/>
          <p:nvPr/>
        </p:nvSpPr>
        <p:spPr>
          <a:xfrm>
            <a:off x="1676400" y="3162300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8"/>
          <p:cNvSpPr/>
          <p:nvPr/>
        </p:nvSpPr>
        <p:spPr>
          <a:xfrm>
            <a:off x="1750963" y="4602086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BEB27D3-BE8F-94E4-791A-CB748F8A5E90}"/>
              </a:ext>
            </a:extLst>
          </p:cNvPr>
          <p:cNvSpPr/>
          <p:nvPr/>
        </p:nvSpPr>
        <p:spPr>
          <a:xfrm>
            <a:off x="613728" y="8420100"/>
            <a:ext cx="1285874" cy="164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769B89D-8A40-40AD-5748-02364621CA1A}"/>
              </a:ext>
            </a:extLst>
          </p:cNvPr>
          <p:cNvSpPr txBox="1"/>
          <p:nvPr/>
        </p:nvSpPr>
        <p:spPr>
          <a:xfrm>
            <a:off x="1447800" y="1120929"/>
            <a:ext cx="8763000" cy="1215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ca-ES" sz="7900" spc="35" dirty="0" smtClean="0">
                <a:solidFill>
                  <a:srgbClr val="181818"/>
                </a:solidFill>
                <a:latin typeface="Arial Narrow"/>
                <a:cs typeface="Arial Narrow"/>
              </a:rPr>
              <a:t>EL CLUB</a:t>
            </a:r>
            <a:endParaRPr sz="7900" dirty="0"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76" y="5657491"/>
            <a:ext cx="8353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ca-E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aquesta </a:t>
            </a:r>
            <a:r>
              <a:rPr lang="ca-E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adreça podreu trobar totes les activitats que es fan i recordar-vos que el jugadors del club són socis . </a:t>
            </a:r>
          </a:p>
          <a:p>
            <a:r>
              <a:rPr lang="ca-E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lang="ca-E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://www.centredesarria.cat/</a:t>
            </a:r>
          </a:p>
        </p:txBody>
      </p:sp>
      <p:pic>
        <p:nvPicPr>
          <p:cNvPr id="1026" name="Picture 2" descr="EL Centre de Sarri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420100"/>
            <a:ext cx="4000500" cy="86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87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5209" y="0"/>
            <a:ext cx="6602790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671345" y="4280534"/>
            <a:ext cx="4086225" cy="6006465"/>
          </a:xfrm>
          <a:custGeom>
            <a:avLst/>
            <a:gdLst/>
            <a:ahLst/>
            <a:cxnLst/>
            <a:rect l="l" t="t" r="r" b="b"/>
            <a:pathLst>
              <a:path w="4086225" h="6006465">
                <a:moveTo>
                  <a:pt x="4085961" y="6006464"/>
                </a:moveTo>
                <a:lnTo>
                  <a:pt x="0" y="6006464"/>
                </a:lnTo>
                <a:lnTo>
                  <a:pt x="0" y="0"/>
                </a:lnTo>
                <a:lnTo>
                  <a:pt x="4085961" y="6006464"/>
                </a:lnTo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47943" y="4113228"/>
            <a:ext cx="2724150" cy="41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100"/>
              </a:lnSpc>
            </a:pPr>
            <a:endParaRPr sz="2800" dirty="0">
              <a:latin typeface="Tahoma"/>
              <a:cs typeface="Tahoma"/>
            </a:endParaRP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068C0D0F-1FA3-4CE0-9F0B-40AD6B416880}"/>
              </a:ext>
            </a:extLst>
          </p:cNvPr>
          <p:cNvSpPr txBox="1">
            <a:spLocks/>
          </p:cNvSpPr>
          <p:nvPr/>
        </p:nvSpPr>
        <p:spPr>
          <a:xfrm>
            <a:off x="2057400" y="3086100"/>
            <a:ext cx="8763000" cy="5993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7900" b="0" i="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12700" marR="5080" algn="just">
              <a:lnSpc>
                <a:spcPct val="107100"/>
              </a:lnSpc>
            </a:pPr>
            <a:r>
              <a:rPr lang="ca-ES" sz="2800" spc="185" dirty="0">
                <a:solidFill>
                  <a:srgbClr val="181818"/>
                </a:solidFill>
                <a:latin typeface="Tahoma"/>
                <a:ea typeface="+mn-ea"/>
                <a:cs typeface="Tahoma"/>
              </a:rPr>
              <a:t>El mes de juliol del 2021 es produeix un relleu per certes renúncies de membres de la Junta Directiva, i algunes de càrrecs de responsabilitat, dificultant la seva continuació.</a:t>
            </a:r>
          </a:p>
          <a:p>
            <a:pPr marL="12700" marR="5080" algn="just">
              <a:lnSpc>
                <a:spcPct val="107100"/>
              </a:lnSpc>
            </a:pPr>
            <a:endParaRPr lang="ca-ES" sz="2800" dirty="0"/>
          </a:p>
          <a:p>
            <a:pPr marL="12700" marR="5080" algn="just">
              <a:lnSpc>
                <a:spcPct val="107100"/>
              </a:lnSpc>
            </a:pPr>
            <a:r>
              <a:rPr lang="ca-ES" sz="2800" spc="185" dirty="0">
                <a:solidFill>
                  <a:srgbClr val="181818"/>
                </a:solidFill>
                <a:latin typeface="Tahoma"/>
                <a:ea typeface="+mn-ea"/>
                <a:cs typeface="Tahoma"/>
              </a:rPr>
              <a:t>Es crea un relleu generacional amb nous membres per assumir les responsabilitats que cal cobrir, pactat per la resta de membres de la Junta fins a noves eleccions.</a:t>
            </a:r>
          </a:p>
          <a:p>
            <a:pPr marL="12700" marR="5080" algn="just">
              <a:lnSpc>
                <a:spcPct val="107100"/>
              </a:lnSpc>
            </a:pPr>
            <a:endParaRPr lang="ca-ES" sz="2800" spc="185" dirty="0">
              <a:solidFill>
                <a:srgbClr val="181818"/>
              </a:solidFill>
              <a:latin typeface="Tahoma"/>
              <a:ea typeface="+mn-ea"/>
              <a:cs typeface="Tahoma"/>
            </a:endParaRPr>
          </a:p>
          <a:p>
            <a:pPr marL="12700" marR="5080" algn="just">
              <a:lnSpc>
                <a:spcPct val="107100"/>
              </a:lnSpc>
            </a:pPr>
            <a:r>
              <a:rPr lang="ca-ES" sz="2800" spc="185" dirty="0">
                <a:solidFill>
                  <a:srgbClr val="181818"/>
                </a:solidFill>
                <a:latin typeface="Tahoma"/>
                <a:ea typeface="+mn-ea"/>
                <a:cs typeface="Tahoma"/>
              </a:rPr>
              <a:t>El mes de març del 2023 hi haurà una nova junta que el seu mandat durarà 6 anys, d’acord amb els Estatuts.</a:t>
            </a:r>
          </a:p>
        </p:txBody>
      </p:sp>
      <p:sp>
        <p:nvSpPr>
          <p:cNvPr id="36" name="object 8"/>
          <p:cNvSpPr/>
          <p:nvPr/>
        </p:nvSpPr>
        <p:spPr>
          <a:xfrm>
            <a:off x="1676399" y="7734300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8"/>
          <p:cNvSpPr/>
          <p:nvPr/>
        </p:nvSpPr>
        <p:spPr>
          <a:xfrm>
            <a:off x="1676400" y="3162300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8"/>
          <p:cNvSpPr/>
          <p:nvPr/>
        </p:nvSpPr>
        <p:spPr>
          <a:xfrm>
            <a:off x="1676400" y="5524500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FBEB27D3-BE8F-94E4-791A-CB748F8A5E90}"/>
              </a:ext>
            </a:extLst>
          </p:cNvPr>
          <p:cNvSpPr/>
          <p:nvPr/>
        </p:nvSpPr>
        <p:spPr>
          <a:xfrm>
            <a:off x="613728" y="8420100"/>
            <a:ext cx="1285874" cy="164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769B89D-8A40-40AD-5748-02364621CA1A}"/>
              </a:ext>
            </a:extLst>
          </p:cNvPr>
          <p:cNvSpPr txBox="1"/>
          <p:nvPr/>
        </p:nvSpPr>
        <p:spPr>
          <a:xfrm>
            <a:off x="1447800" y="1120929"/>
            <a:ext cx="8763000" cy="1215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ca-ES" sz="7900" spc="35" dirty="0">
                <a:solidFill>
                  <a:srgbClr val="181818"/>
                </a:solidFill>
                <a:latin typeface="Arial Narrow"/>
                <a:cs typeface="Arial Narrow"/>
              </a:rPr>
              <a:t>INTRODUCCIÓN</a:t>
            </a:r>
            <a:endParaRPr sz="79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2665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952" y="1"/>
            <a:ext cx="330200" cy="10287000"/>
          </a:xfrm>
          <a:custGeom>
            <a:avLst/>
            <a:gdLst/>
            <a:ahLst/>
            <a:cxnLst/>
            <a:rect l="l" t="t" r="r" b="b"/>
            <a:pathLst>
              <a:path w="330200" h="10287000">
                <a:moveTo>
                  <a:pt x="0" y="0"/>
                </a:moveTo>
                <a:lnTo>
                  <a:pt x="329727" y="0"/>
                </a:lnTo>
                <a:lnTo>
                  <a:pt x="329727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187960" cy="10287000"/>
          </a:xfrm>
          <a:custGeom>
            <a:avLst/>
            <a:gdLst/>
            <a:ahLst/>
            <a:cxnLst/>
            <a:rect l="l" t="t" r="r" b="b"/>
            <a:pathLst>
              <a:path w="187960" h="10287000">
                <a:moveTo>
                  <a:pt x="0" y="10286998"/>
                </a:moveTo>
                <a:lnTo>
                  <a:pt x="0" y="0"/>
                </a:lnTo>
                <a:lnTo>
                  <a:pt x="187952" y="0"/>
                </a:lnTo>
                <a:lnTo>
                  <a:pt x="187952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66553" y="3528696"/>
            <a:ext cx="5262848" cy="243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a-ES" sz="7900" spc="35" dirty="0">
                <a:solidFill>
                  <a:srgbClr val="181818"/>
                </a:solidFill>
                <a:latin typeface="Arial Narrow"/>
                <a:cs typeface="Arial Narrow"/>
              </a:rPr>
              <a:t>LA JUNTA DIRECTIVA</a:t>
            </a:r>
            <a:endParaRPr sz="79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25493" y="777258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40256" y="731529"/>
            <a:ext cx="3785841" cy="4215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400"/>
              </a:lnSpc>
            </a:pPr>
            <a:r>
              <a:rPr lang="ca-ES" sz="3200" spc="170" dirty="0">
                <a:solidFill>
                  <a:srgbClr val="181818"/>
                </a:solidFill>
                <a:latin typeface="Tahoma"/>
                <a:cs typeface="Tahoma"/>
              </a:rPr>
              <a:t>Aquesta temporada 22-23 és l’inici d’un altre cicle pel club que, va molt més enllà d’un traspàs d’informació o de càrrecs.</a:t>
            </a:r>
          </a:p>
        </p:txBody>
      </p:sp>
      <p:sp>
        <p:nvSpPr>
          <p:cNvPr id="9" name="object 9"/>
          <p:cNvSpPr/>
          <p:nvPr/>
        </p:nvSpPr>
        <p:spPr>
          <a:xfrm>
            <a:off x="12794099" y="760091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61183" y="5143501"/>
            <a:ext cx="3764915" cy="4695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400"/>
              </a:lnSpc>
            </a:pPr>
            <a:r>
              <a:rPr lang="ca-ES" sz="3200" spc="170" dirty="0">
                <a:solidFill>
                  <a:srgbClr val="181818"/>
                </a:solidFill>
                <a:latin typeface="Tahoma"/>
                <a:cs typeface="Tahoma"/>
              </a:rPr>
              <a:t>Hem assumit diferents rols en funció de les nostres responsabilitats amb actitud oberta, sabent escoltar i respectar.</a:t>
            </a:r>
          </a:p>
        </p:txBody>
      </p:sp>
      <p:sp>
        <p:nvSpPr>
          <p:cNvPr id="11" name="object 11"/>
          <p:cNvSpPr/>
          <p:nvPr/>
        </p:nvSpPr>
        <p:spPr>
          <a:xfrm>
            <a:off x="8125493" y="5296377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12496800" y="731529"/>
            <a:ext cx="5175232" cy="9050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74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a-ES" sz="3200" spc="170" dirty="0">
                <a:solidFill>
                  <a:srgbClr val="181818"/>
                </a:solidFill>
                <a:latin typeface="Tahoma"/>
                <a:cs typeface="Tahoma"/>
              </a:rPr>
              <a:t>Els directius decidim involucrar-nos en la gestió d'aquest Club perquè “L’ESTIMEM”  </a:t>
            </a:r>
          </a:p>
          <a:p>
            <a:pPr marL="12700" marR="5080" algn="just">
              <a:lnSpc>
                <a:spcPct val="1074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a-ES" sz="3200" spc="170" dirty="0">
                <a:solidFill>
                  <a:srgbClr val="181818"/>
                </a:solidFill>
                <a:latin typeface="Tahoma"/>
                <a:cs typeface="Tahoma"/>
              </a:rPr>
              <a:t>Ho FEM amb voluntat de servir a les famílies que formem i estimen el CP. </a:t>
            </a:r>
          </a:p>
          <a:p>
            <a:pPr marL="12700" marR="5080" algn="just">
              <a:lnSpc>
                <a:spcPct val="1074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ca-ES" sz="3200" spc="170" dirty="0">
              <a:solidFill>
                <a:srgbClr val="181818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074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a-ES" sz="3200" spc="170" dirty="0">
                <a:solidFill>
                  <a:srgbClr val="181818"/>
                </a:solidFill>
                <a:latin typeface="Tahoma"/>
                <a:cs typeface="Tahoma"/>
              </a:rPr>
              <a:t>Heu de pensar que el CP és un Club sense ànim de lucre, ningú de la Junta no cobra, tal com </a:t>
            </a:r>
            <a:r>
              <a:rPr lang="ca-ES" sz="3200" spc="170" dirty="0" smtClean="0">
                <a:solidFill>
                  <a:srgbClr val="181818"/>
                </a:solidFill>
                <a:latin typeface="Tahoma"/>
                <a:cs typeface="Tahoma"/>
              </a:rPr>
              <a:t>estableix la </a:t>
            </a:r>
            <a:r>
              <a:rPr lang="ca-ES" sz="3200" spc="170" dirty="0">
                <a:solidFill>
                  <a:srgbClr val="181818"/>
                </a:solidFill>
                <a:latin typeface="Tahoma"/>
                <a:cs typeface="Tahoma"/>
              </a:rPr>
              <a:t>reglamentació legal,  i hi dediquem moltes hores i esperem que serveixen d'alguna cosa.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1738DDF-B598-DFFD-8628-245EE0911AD2}"/>
              </a:ext>
            </a:extLst>
          </p:cNvPr>
          <p:cNvSpPr/>
          <p:nvPr/>
        </p:nvSpPr>
        <p:spPr>
          <a:xfrm>
            <a:off x="613728" y="8420100"/>
            <a:ext cx="1285874" cy="1647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89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43"/>
            <a:ext cx="18288000" cy="2971800"/>
          </a:xfrm>
          <a:custGeom>
            <a:avLst/>
            <a:gdLst/>
            <a:ahLst/>
            <a:cxnLst/>
            <a:rect l="l" t="t" r="r" b="b"/>
            <a:pathLst>
              <a:path w="18288000" h="2971800">
                <a:moveTo>
                  <a:pt x="0" y="0"/>
                </a:moveTo>
                <a:lnTo>
                  <a:pt x="18287999" y="0"/>
                </a:lnTo>
                <a:lnTo>
                  <a:pt x="18287999" y="2971799"/>
                </a:lnTo>
                <a:lnTo>
                  <a:pt x="0" y="2971799"/>
                </a:lnTo>
                <a:lnTo>
                  <a:pt x="0" y="0"/>
                </a:lnTo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09800" y="3025143"/>
            <a:ext cx="13792200" cy="7208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0" y="571500"/>
            <a:ext cx="17145000" cy="1215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900" spc="-434" dirty="0">
                <a:solidFill>
                  <a:srgbClr val="181818"/>
                </a:solidFill>
                <a:latin typeface="Arial Narrow"/>
                <a:cs typeface="Arial Narrow"/>
              </a:rPr>
              <a:t>E</a:t>
            </a:r>
            <a:r>
              <a:rPr sz="7900" spc="-175" dirty="0">
                <a:solidFill>
                  <a:srgbClr val="181818"/>
                </a:solidFill>
                <a:latin typeface="Arial Narrow"/>
                <a:cs typeface="Arial Narrow"/>
              </a:rPr>
              <a:t>S</a:t>
            </a:r>
            <a:r>
              <a:rPr sz="7900" spc="-40" dirty="0">
                <a:solidFill>
                  <a:srgbClr val="181818"/>
                </a:solidFill>
                <a:latin typeface="Arial Narrow"/>
                <a:cs typeface="Arial Narrow"/>
              </a:rPr>
              <a:t>T</a:t>
            </a:r>
            <a:r>
              <a:rPr sz="7900" spc="-95" dirty="0">
                <a:solidFill>
                  <a:srgbClr val="181818"/>
                </a:solidFill>
                <a:latin typeface="Arial Narrow"/>
                <a:cs typeface="Arial Narrow"/>
              </a:rPr>
              <a:t>R</a:t>
            </a:r>
            <a:r>
              <a:rPr sz="7900" spc="280" dirty="0">
                <a:solidFill>
                  <a:srgbClr val="181818"/>
                </a:solidFill>
                <a:latin typeface="Arial Narrow"/>
                <a:cs typeface="Arial Narrow"/>
              </a:rPr>
              <a:t>U</a:t>
            </a:r>
            <a:r>
              <a:rPr sz="7900" dirty="0">
                <a:solidFill>
                  <a:srgbClr val="181818"/>
                </a:solidFill>
                <a:latin typeface="Arial Narrow"/>
                <a:cs typeface="Arial Narrow"/>
              </a:rPr>
              <a:t>C</a:t>
            </a:r>
            <a:r>
              <a:rPr sz="7900" spc="-40" dirty="0">
                <a:solidFill>
                  <a:srgbClr val="181818"/>
                </a:solidFill>
                <a:latin typeface="Arial Narrow"/>
                <a:cs typeface="Arial Narrow"/>
              </a:rPr>
              <a:t>T</a:t>
            </a:r>
            <a:r>
              <a:rPr sz="7900" spc="280" dirty="0">
                <a:solidFill>
                  <a:srgbClr val="181818"/>
                </a:solidFill>
                <a:latin typeface="Arial Narrow"/>
                <a:cs typeface="Arial Narrow"/>
              </a:rPr>
              <a:t>U</a:t>
            </a:r>
            <a:r>
              <a:rPr sz="7900" spc="-95" dirty="0">
                <a:solidFill>
                  <a:srgbClr val="181818"/>
                </a:solidFill>
                <a:latin typeface="Arial Narrow"/>
                <a:cs typeface="Arial Narrow"/>
              </a:rPr>
              <a:t>R</a:t>
            </a:r>
            <a:r>
              <a:rPr sz="7900" spc="385" dirty="0">
                <a:solidFill>
                  <a:srgbClr val="181818"/>
                </a:solidFill>
                <a:latin typeface="Arial Narrow"/>
                <a:cs typeface="Arial Narrow"/>
              </a:rPr>
              <a:t>A</a:t>
            </a:r>
            <a:r>
              <a:rPr lang="ca-ES" sz="7900" spc="385" dirty="0">
                <a:solidFill>
                  <a:srgbClr val="181818"/>
                </a:solidFill>
                <a:latin typeface="Arial Narrow"/>
                <a:cs typeface="Arial Narrow"/>
              </a:rPr>
              <a:t> DE LA JUNTA DIRECTIVA</a:t>
            </a:r>
            <a:endParaRPr sz="7900" dirty="0">
              <a:latin typeface="Arial Narrow"/>
              <a:cs typeface="Arial Narrow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1C682A2-D0A0-46B8-5AAB-E6762AA270AC}"/>
              </a:ext>
            </a:extLst>
          </p:cNvPr>
          <p:cNvSpPr/>
          <p:nvPr/>
        </p:nvSpPr>
        <p:spPr>
          <a:xfrm>
            <a:off x="613728" y="8420100"/>
            <a:ext cx="1285874" cy="164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5418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90600" y="723900"/>
            <a:ext cx="9982200" cy="4862870"/>
          </a:xfrm>
        </p:spPr>
        <p:txBody>
          <a:bodyPr/>
          <a:lstStyle/>
          <a:p>
            <a:pPr algn="ctr"/>
            <a:r>
              <a:rPr lang="ca-ES" spc="385" dirty="0">
                <a:solidFill>
                  <a:srgbClr val="181818"/>
                </a:solidFill>
              </a:rPr>
              <a:t>70 ANYS DEL CLUB</a:t>
            </a:r>
            <a:br>
              <a:rPr lang="ca-ES" spc="385" dirty="0">
                <a:solidFill>
                  <a:srgbClr val="181818"/>
                </a:solidFill>
              </a:rPr>
            </a:br>
            <a:r>
              <a:rPr lang="ca-ES" spc="385" dirty="0">
                <a:solidFill>
                  <a:srgbClr val="181818"/>
                </a:solidFill>
              </a:rPr>
              <a:t>HOMENATGE AL PRESIDENT </a:t>
            </a: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4" name="object 3"/>
          <p:cNvSpPr/>
          <p:nvPr/>
        </p:nvSpPr>
        <p:spPr>
          <a:xfrm>
            <a:off x="613728" y="8420100"/>
            <a:ext cx="1285874" cy="164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n 4" descr="Una persona sentado en una maleta&#10;&#10;Descripción generada automáticamente con confianza media">
            <a:extLst>
              <a:ext uri="{FF2B5EF4-FFF2-40B4-BE49-F238E27FC236}">
                <a16:creationId xmlns:a16="http://schemas.microsoft.com/office/drawing/2014/main" id="{118E9DEC-9B85-C633-9FFB-3C0A30ACF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57816" y="1911476"/>
            <a:ext cx="9802368" cy="6510528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81661E45-E896-C2DF-8F39-0CB045BB3E40}"/>
              </a:ext>
            </a:extLst>
          </p:cNvPr>
          <p:cNvSpPr txBox="1"/>
          <p:nvPr/>
        </p:nvSpPr>
        <p:spPr>
          <a:xfrm>
            <a:off x="7239000" y="5920397"/>
            <a:ext cx="4288536" cy="391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400"/>
              </a:lnSpc>
            </a:pPr>
            <a:r>
              <a:rPr lang="ca-ES" sz="2400" spc="170" dirty="0">
                <a:solidFill>
                  <a:srgbClr val="181818"/>
                </a:solidFill>
                <a:latin typeface="Tahoma"/>
                <a:cs typeface="Tahoma"/>
              </a:rPr>
              <a:t>El </a:t>
            </a:r>
            <a:r>
              <a:rPr lang="ca-ES" sz="2400" spc="170" dirty="0" err="1">
                <a:solidFill>
                  <a:srgbClr val="181818"/>
                </a:solidFill>
                <a:latin typeface="Tahoma"/>
                <a:cs typeface="Tahoma"/>
              </a:rPr>
              <a:t>Pitu</a:t>
            </a:r>
            <a:r>
              <a:rPr lang="ca-ES" sz="2400" spc="170" dirty="0">
                <a:solidFill>
                  <a:srgbClr val="181818"/>
                </a:solidFill>
                <a:latin typeface="Tahoma"/>
                <a:cs typeface="Tahoma"/>
              </a:rPr>
              <a:t> ha estat capaç de tirar endavant un club com el nostre al llarg de 70 anys ininterrompudament.</a:t>
            </a:r>
          </a:p>
          <a:p>
            <a:pPr marL="12700" marR="5080">
              <a:lnSpc>
                <a:spcPct val="107400"/>
              </a:lnSpc>
            </a:pPr>
            <a:r>
              <a:rPr lang="ca-ES" sz="2400" spc="170" dirty="0">
                <a:solidFill>
                  <a:srgbClr val="181818"/>
                </a:solidFill>
                <a:latin typeface="Tahoma"/>
                <a:cs typeface="Tahoma"/>
              </a:rPr>
              <a:t>Mai ha tingut temps per a ell mateix, la seva família es aquest club.</a:t>
            </a:r>
          </a:p>
          <a:p>
            <a:pPr marL="12700" marR="5080">
              <a:lnSpc>
                <a:spcPct val="107400"/>
              </a:lnSpc>
            </a:pPr>
            <a:r>
              <a:rPr lang="ca-ES" sz="2400" spc="170" dirty="0">
                <a:solidFill>
                  <a:srgbClr val="181818"/>
                </a:solidFill>
                <a:latin typeface="Tahoma"/>
                <a:cs typeface="Tahoma"/>
              </a:rPr>
              <a:t>Viu des de fa uns anys a la residencia del Desert de Sarrià.</a:t>
            </a:r>
            <a:endParaRPr sz="2400" spc="170" dirty="0">
              <a:solidFill>
                <a:srgbClr val="181818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9772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DD29C2-0A47-ED76-C35D-0A19180A5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3771330"/>
            <a:ext cx="9574618" cy="6359261"/>
          </a:xfrm>
          <a:prstGeom prst="rect">
            <a:avLst/>
          </a:prstGeom>
        </p:spPr>
      </p:pic>
      <p:pic>
        <p:nvPicPr>
          <p:cNvPr id="5" name="Imagen 4" descr="Un grupo de personas en una plaza&#10;&#10;Descripción generada automáticamente">
            <a:extLst>
              <a:ext uri="{FF2B5EF4-FFF2-40B4-BE49-F238E27FC236}">
                <a16:creationId xmlns:a16="http://schemas.microsoft.com/office/drawing/2014/main" id="{D8DA573D-6D40-7C6B-1C9C-4C7E040A19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2" y="187977"/>
            <a:ext cx="9802368" cy="651052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281D30F3-8C78-4149-6D61-F29743CFD265}"/>
              </a:ext>
            </a:extLst>
          </p:cNvPr>
          <p:cNvSpPr/>
          <p:nvPr/>
        </p:nvSpPr>
        <p:spPr>
          <a:xfrm>
            <a:off x="613728" y="8420100"/>
            <a:ext cx="1285874" cy="164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F4A0536B-C014-80B3-D275-93916E6C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184" y="526241"/>
            <a:ext cx="9144000" cy="3046988"/>
          </a:xfrm>
        </p:spPr>
        <p:txBody>
          <a:bodyPr/>
          <a:lstStyle/>
          <a:p>
            <a:pPr algn="ctr"/>
            <a:r>
              <a:rPr lang="ca-ES" sz="6600" spc="385" dirty="0">
                <a:solidFill>
                  <a:srgbClr val="181818"/>
                </a:solidFill>
              </a:rPr>
              <a:t>70 ANYS DEL CLUB</a:t>
            </a:r>
            <a:br>
              <a:rPr lang="ca-ES" sz="6600" spc="385" dirty="0">
                <a:solidFill>
                  <a:srgbClr val="181818"/>
                </a:solidFill>
              </a:rPr>
            </a:br>
            <a:r>
              <a:rPr lang="ca-ES" sz="6600" spc="385" dirty="0">
                <a:solidFill>
                  <a:srgbClr val="181818"/>
                </a:solidFill>
              </a:rPr>
              <a:t>HOMENATGE AL PRESIDENT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984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4114800"/>
          </a:xfrm>
          <a:custGeom>
            <a:avLst/>
            <a:gdLst/>
            <a:ahLst/>
            <a:cxnLst/>
            <a:rect l="l" t="t" r="r" b="b"/>
            <a:pathLst>
              <a:path w="18288000" h="4114800">
                <a:moveTo>
                  <a:pt x="0" y="0"/>
                </a:moveTo>
                <a:lnTo>
                  <a:pt x="18287998" y="0"/>
                </a:lnTo>
                <a:lnTo>
                  <a:pt x="18287998" y="4114514"/>
                </a:lnTo>
                <a:lnTo>
                  <a:pt x="0" y="4114514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286713"/>
            <a:ext cx="18288000" cy="635"/>
          </a:xfrm>
          <a:custGeom>
            <a:avLst/>
            <a:gdLst/>
            <a:ahLst/>
            <a:cxnLst/>
            <a:rect l="l" t="t" r="r" b="b"/>
            <a:pathLst>
              <a:path w="18288000" h="634">
                <a:moveTo>
                  <a:pt x="0" y="0"/>
                </a:moveTo>
                <a:lnTo>
                  <a:pt x="18287998" y="0"/>
                </a:lnTo>
                <a:lnTo>
                  <a:pt x="18287998" y="285"/>
                </a:lnTo>
                <a:lnTo>
                  <a:pt x="0" y="285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7999" cy="156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114513"/>
            <a:ext cx="18288000" cy="6172200"/>
          </a:xfrm>
          <a:custGeom>
            <a:avLst/>
            <a:gdLst/>
            <a:ahLst/>
            <a:cxnLst/>
            <a:rect l="l" t="t" r="r" b="b"/>
            <a:pathLst>
              <a:path w="18288000" h="6172200">
                <a:moveTo>
                  <a:pt x="0" y="0"/>
                </a:moveTo>
                <a:lnTo>
                  <a:pt x="18287998" y="0"/>
                </a:lnTo>
                <a:lnTo>
                  <a:pt x="18287998" y="6172199"/>
                </a:lnTo>
                <a:lnTo>
                  <a:pt x="0" y="61721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29028" y="2978955"/>
            <a:ext cx="2266950" cy="2262505"/>
          </a:xfrm>
          <a:custGeom>
            <a:avLst/>
            <a:gdLst/>
            <a:ahLst/>
            <a:cxnLst/>
            <a:rect l="l" t="t" r="r" b="b"/>
            <a:pathLst>
              <a:path w="2266950" h="2262504">
                <a:moveTo>
                  <a:pt x="1246561" y="4533"/>
                </a:moveTo>
                <a:lnTo>
                  <a:pt x="1031203" y="4533"/>
                </a:lnTo>
                <a:lnTo>
                  <a:pt x="1043071" y="0"/>
                </a:lnTo>
                <a:lnTo>
                  <a:pt x="1233291" y="0"/>
                </a:lnTo>
                <a:lnTo>
                  <a:pt x="1246561" y="4533"/>
                </a:lnTo>
                <a:close/>
              </a:path>
              <a:path w="2266950" h="2262504">
                <a:moveTo>
                  <a:pt x="1280869" y="9067"/>
                </a:moveTo>
                <a:lnTo>
                  <a:pt x="990304" y="9067"/>
                </a:lnTo>
                <a:lnTo>
                  <a:pt x="1002538" y="4533"/>
                </a:lnTo>
                <a:lnTo>
                  <a:pt x="1268634" y="4533"/>
                </a:lnTo>
                <a:lnTo>
                  <a:pt x="1280869" y="9067"/>
                </a:lnTo>
                <a:close/>
              </a:path>
              <a:path w="2266950" h="2262504">
                <a:moveTo>
                  <a:pt x="1309914" y="13601"/>
                </a:moveTo>
                <a:lnTo>
                  <a:pt x="955173" y="13601"/>
                </a:lnTo>
                <a:lnTo>
                  <a:pt x="968003" y="9067"/>
                </a:lnTo>
                <a:lnTo>
                  <a:pt x="1294483" y="9067"/>
                </a:lnTo>
                <a:lnTo>
                  <a:pt x="1309914" y="13601"/>
                </a:lnTo>
                <a:close/>
              </a:path>
              <a:path w="2266950" h="2262504">
                <a:moveTo>
                  <a:pt x="1361064" y="22669"/>
                </a:moveTo>
                <a:lnTo>
                  <a:pt x="903757" y="22669"/>
                </a:lnTo>
                <a:lnTo>
                  <a:pt x="917837" y="18135"/>
                </a:lnTo>
                <a:lnTo>
                  <a:pt x="930150" y="18135"/>
                </a:lnTo>
                <a:lnTo>
                  <a:pt x="942575" y="13601"/>
                </a:lnTo>
                <a:lnTo>
                  <a:pt x="1333604" y="13601"/>
                </a:lnTo>
                <a:lnTo>
                  <a:pt x="1346697" y="18135"/>
                </a:lnTo>
                <a:lnTo>
                  <a:pt x="1361064" y="22669"/>
                </a:lnTo>
                <a:close/>
              </a:path>
              <a:path w="2266950" h="2262504">
                <a:moveTo>
                  <a:pt x="1385355" y="27203"/>
                </a:moveTo>
                <a:lnTo>
                  <a:pt x="878776" y="27203"/>
                </a:lnTo>
                <a:lnTo>
                  <a:pt x="890836" y="22669"/>
                </a:lnTo>
                <a:lnTo>
                  <a:pt x="1373126" y="22669"/>
                </a:lnTo>
                <a:lnTo>
                  <a:pt x="1385355" y="27203"/>
                </a:lnTo>
                <a:close/>
              </a:path>
              <a:path w="2266950" h="2262504">
                <a:moveTo>
                  <a:pt x="1432192" y="2226144"/>
                </a:moveTo>
                <a:lnTo>
                  <a:pt x="836744" y="2226144"/>
                </a:lnTo>
                <a:lnTo>
                  <a:pt x="824861" y="2221610"/>
                </a:lnTo>
                <a:lnTo>
                  <a:pt x="812070" y="2217077"/>
                </a:lnTo>
                <a:lnTo>
                  <a:pt x="798048" y="2212543"/>
                </a:lnTo>
                <a:lnTo>
                  <a:pt x="786293" y="2208009"/>
                </a:lnTo>
                <a:lnTo>
                  <a:pt x="774390" y="2208009"/>
                </a:lnTo>
                <a:lnTo>
                  <a:pt x="762215" y="2203475"/>
                </a:lnTo>
                <a:lnTo>
                  <a:pt x="749645" y="2198941"/>
                </a:lnTo>
                <a:lnTo>
                  <a:pt x="739462" y="2194407"/>
                </a:lnTo>
                <a:lnTo>
                  <a:pt x="728830" y="2189873"/>
                </a:lnTo>
                <a:lnTo>
                  <a:pt x="717343" y="2185339"/>
                </a:lnTo>
                <a:lnTo>
                  <a:pt x="704593" y="2180805"/>
                </a:lnTo>
                <a:lnTo>
                  <a:pt x="690174" y="2176271"/>
                </a:lnTo>
                <a:lnTo>
                  <a:pt x="679440" y="2171738"/>
                </a:lnTo>
                <a:lnTo>
                  <a:pt x="668171" y="2162670"/>
                </a:lnTo>
                <a:lnTo>
                  <a:pt x="656063" y="2158136"/>
                </a:lnTo>
                <a:lnTo>
                  <a:pt x="642810" y="2153602"/>
                </a:lnTo>
                <a:lnTo>
                  <a:pt x="631727" y="2149068"/>
                </a:lnTo>
                <a:lnTo>
                  <a:pt x="620526" y="2140000"/>
                </a:lnTo>
                <a:lnTo>
                  <a:pt x="609091" y="2135466"/>
                </a:lnTo>
                <a:lnTo>
                  <a:pt x="597307" y="2130932"/>
                </a:lnTo>
                <a:lnTo>
                  <a:pt x="587780" y="2126399"/>
                </a:lnTo>
                <a:lnTo>
                  <a:pt x="577854" y="2117331"/>
                </a:lnTo>
                <a:lnTo>
                  <a:pt x="567151" y="2112797"/>
                </a:lnTo>
                <a:lnTo>
                  <a:pt x="555292" y="2108263"/>
                </a:lnTo>
                <a:lnTo>
                  <a:pt x="541901" y="2099195"/>
                </a:lnTo>
                <a:lnTo>
                  <a:pt x="531963" y="2090127"/>
                </a:lnTo>
                <a:lnTo>
                  <a:pt x="521553" y="2085593"/>
                </a:lnTo>
                <a:lnTo>
                  <a:pt x="510389" y="2076526"/>
                </a:lnTo>
                <a:lnTo>
                  <a:pt x="498192" y="2071992"/>
                </a:lnTo>
                <a:lnTo>
                  <a:pt x="477765" y="2053856"/>
                </a:lnTo>
                <a:lnTo>
                  <a:pt x="467318" y="2049322"/>
                </a:lnTo>
                <a:lnTo>
                  <a:pt x="456575" y="2040254"/>
                </a:lnTo>
                <a:lnTo>
                  <a:pt x="447911" y="2035721"/>
                </a:lnTo>
                <a:lnTo>
                  <a:pt x="438905" y="2026653"/>
                </a:lnTo>
                <a:lnTo>
                  <a:pt x="429217" y="2017585"/>
                </a:lnTo>
                <a:lnTo>
                  <a:pt x="418506" y="2008517"/>
                </a:lnTo>
                <a:lnTo>
                  <a:pt x="406432" y="1999449"/>
                </a:lnTo>
                <a:lnTo>
                  <a:pt x="397507" y="1994915"/>
                </a:lnTo>
                <a:lnTo>
                  <a:pt x="388180" y="1985848"/>
                </a:lnTo>
                <a:lnTo>
                  <a:pt x="378203" y="1976780"/>
                </a:lnTo>
                <a:lnTo>
                  <a:pt x="367325" y="1967712"/>
                </a:lnTo>
                <a:lnTo>
                  <a:pt x="349197" y="1949576"/>
                </a:lnTo>
                <a:lnTo>
                  <a:pt x="339963" y="1940509"/>
                </a:lnTo>
                <a:lnTo>
                  <a:pt x="330494" y="1931441"/>
                </a:lnTo>
                <a:lnTo>
                  <a:pt x="322881" y="1922373"/>
                </a:lnTo>
                <a:lnTo>
                  <a:pt x="314990" y="1913305"/>
                </a:lnTo>
                <a:lnTo>
                  <a:pt x="306526" y="1904237"/>
                </a:lnTo>
                <a:lnTo>
                  <a:pt x="297195" y="1895170"/>
                </a:lnTo>
                <a:lnTo>
                  <a:pt x="286701" y="1886102"/>
                </a:lnTo>
                <a:lnTo>
                  <a:pt x="278980" y="1877034"/>
                </a:lnTo>
                <a:lnTo>
                  <a:pt x="270939" y="1867966"/>
                </a:lnTo>
                <a:lnTo>
                  <a:pt x="262364" y="1854365"/>
                </a:lnTo>
                <a:lnTo>
                  <a:pt x="253041" y="1845297"/>
                </a:lnTo>
                <a:lnTo>
                  <a:pt x="237605" y="1827161"/>
                </a:lnTo>
                <a:lnTo>
                  <a:pt x="229785" y="1813559"/>
                </a:lnTo>
                <a:lnTo>
                  <a:pt x="221794" y="1804492"/>
                </a:lnTo>
                <a:lnTo>
                  <a:pt x="215396" y="1795424"/>
                </a:lnTo>
                <a:lnTo>
                  <a:pt x="208791" y="1786356"/>
                </a:lnTo>
                <a:lnTo>
                  <a:pt x="201736" y="1777288"/>
                </a:lnTo>
                <a:lnTo>
                  <a:pt x="193986" y="1763687"/>
                </a:lnTo>
                <a:lnTo>
                  <a:pt x="185299" y="1750085"/>
                </a:lnTo>
                <a:lnTo>
                  <a:pt x="178950" y="1741017"/>
                </a:lnTo>
                <a:lnTo>
                  <a:pt x="172369" y="1731949"/>
                </a:lnTo>
                <a:lnTo>
                  <a:pt x="165382" y="1722881"/>
                </a:lnTo>
                <a:lnTo>
                  <a:pt x="157816" y="1709280"/>
                </a:lnTo>
                <a:lnTo>
                  <a:pt x="151600" y="1695678"/>
                </a:lnTo>
                <a:lnTo>
                  <a:pt x="139168" y="1677542"/>
                </a:lnTo>
                <a:lnTo>
                  <a:pt x="132828" y="1663941"/>
                </a:lnTo>
                <a:lnTo>
                  <a:pt x="127784" y="1654873"/>
                </a:lnTo>
                <a:lnTo>
                  <a:pt x="122609" y="1645805"/>
                </a:lnTo>
                <a:lnTo>
                  <a:pt x="117114" y="1632203"/>
                </a:lnTo>
                <a:lnTo>
                  <a:pt x="111114" y="1618602"/>
                </a:lnTo>
                <a:lnTo>
                  <a:pt x="104420" y="1605000"/>
                </a:lnTo>
                <a:lnTo>
                  <a:pt x="99582" y="1595932"/>
                </a:lnTo>
                <a:lnTo>
                  <a:pt x="94603" y="1582331"/>
                </a:lnTo>
                <a:lnTo>
                  <a:pt x="89355" y="1573263"/>
                </a:lnTo>
                <a:lnTo>
                  <a:pt x="83709" y="1559661"/>
                </a:lnTo>
                <a:lnTo>
                  <a:pt x="79123" y="1546059"/>
                </a:lnTo>
                <a:lnTo>
                  <a:pt x="74592" y="1536992"/>
                </a:lnTo>
                <a:lnTo>
                  <a:pt x="70073" y="1523390"/>
                </a:lnTo>
                <a:lnTo>
                  <a:pt x="65522" y="1509788"/>
                </a:lnTo>
                <a:lnTo>
                  <a:pt x="61942" y="1500720"/>
                </a:lnTo>
                <a:lnTo>
                  <a:pt x="58307" y="1491653"/>
                </a:lnTo>
                <a:lnTo>
                  <a:pt x="54492" y="1478051"/>
                </a:lnTo>
                <a:lnTo>
                  <a:pt x="50371" y="1464449"/>
                </a:lnTo>
                <a:lnTo>
                  <a:pt x="45817" y="1450847"/>
                </a:lnTo>
                <a:lnTo>
                  <a:pt x="42593" y="1437246"/>
                </a:lnTo>
                <a:lnTo>
                  <a:pt x="39324" y="1428178"/>
                </a:lnTo>
                <a:lnTo>
                  <a:pt x="35928" y="1414576"/>
                </a:lnTo>
                <a:lnTo>
                  <a:pt x="32326" y="1400975"/>
                </a:lnTo>
                <a:lnTo>
                  <a:pt x="29468" y="1387373"/>
                </a:lnTo>
                <a:lnTo>
                  <a:pt x="26700" y="1373771"/>
                </a:lnTo>
                <a:lnTo>
                  <a:pt x="23997" y="1364703"/>
                </a:lnTo>
                <a:lnTo>
                  <a:pt x="21333" y="1351102"/>
                </a:lnTo>
                <a:lnTo>
                  <a:pt x="19293" y="1337500"/>
                </a:lnTo>
                <a:lnTo>
                  <a:pt x="17278" y="1328432"/>
                </a:lnTo>
                <a:lnTo>
                  <a:pt x="15226" y="1314830"/>
                </a:lnTo>
                <a:lnTo>
                  <a:pt x="13073" y="1301229"/>
                </a:lnTo>
                <a:lnTo>
                  <a:pt x="10757" y="1287627"/>
                </a:lnTo>
                <a:lnTo>
                  <a:pt x="9217" y="1274025"/>
                </a:lnTo>
                <a:lnTo>
                  <a:pt x="7728" y="1264958"/>
                </a:lnTo>
                <a:lnTo>
                  <a:pt x="6259" y="1251356"/>
                </a:lnTo>
                <a:lnTo>
                  <a:pt x="4778" y="1237754"/>
                </a:lnTo>
                <a:lnTo>
                  <a:pt x="1937" y="1196949"/>
                </a:lnTo>
                <a:lnTo>
                  <a:pt x="411" y="1160678"/>
                </a:lnTo>
                <a:lnTo>
                  <a:pt x="165" y="1151610"/>
                </a:lnTo>
                <a:lnTo>
                  <a:pt x="27" y="1138008"/>
                </a:lnTo>
                <a:lnTo>
                  <a:pt x="0" y="1119873"/>
                </a:lnTo>
                <a:lnTo>
                  <a:pt x="177" y="1110805"/>
                </a:lnTo>
                <a:lnTo>
                  <a:pt x="1662" y="1070000"/>
                </a:lnTo>
                <a:lnTo>
                  <a:pt x="4370" y="1029195"/>
                </a:lnTo>
                <a:lnTo>
                  <a:pt x="5611" y="1020127"/>
                </a:lnTo>
                <a:lnTo>
                  <a:pt x="6750" y="1006525"/>
                </a:lnTo>
                <a:lnTo>
                  <a:pt x="8069" y="997457"/>
                </a:lnTo>
                <a:lnTo>
                  <a:pt x="9636" y="983856"/>
                </a:lnTo>
                <a:lnTo>
                  <a:pt x="11516" y="970254"/>
                </a:lnTo>
                <a:lnTo>
                  <a:pt x="13777" y="956652"/>
                </a:lnTo>
                <a:lnTo>
                  <a:pt x="15668" y="943051"/>
                </a:lnTo>
                <a:lnTo>
                  <a:pt x="17798" y="929449"/>
                </a:lnTo>
                <a:lnTo>
                  <a:pt x="20234" y="915847"/>
                </a:lnTo>
                <a:lnTo>
                  <a:pt x="23044" y="902246"/>
                </a:lnTo>
                <a:lnTo>
                  <a:pt x="25588" y="893178"/>
                </a:lnTo>
                <a:lnTo>
                  <a:pt x="28310" y="879576"/>
                </a:lnTo>
                <a:lnTo>
                  <a:pt x="31242" y="865974"/>
                </a:lnTo>
                <a:lnTo>
                  <a:pt x="34417" y="852373"/>
                </a:lnTo>
                <a:lnTo>
                  <a:pt x="37126" y="843305"/>
                </a:lnTo>
                <a:lnTo>
                  <a:pt x="40088" y="834237"/>
                </a:lnTo>
                <a:lnTo>
                  <a:pt x="43432" y="820635"/>
                </a:lnTo>
                <a:lnTo>
                  <a:pt x="47290" y="807034"/>
                </a:lnTo>
                <a:lnTo>
                  <a:pt x="51790" y="793432"/>
                </a:lnTo>
                <a:lnTo>
                  <a:pt x="55354" y="779830"/>
                </a:lnTo>
                <a:lnTo>
                  <a:pt x="59244" y="770762"/>
                </a:lnTo>
                <a:lnTo>
                  <a:pt x="63575" y="757161"/>
                </a:lnTo>
                <a:lnTo>
                  <a:pt x="68461" y="743559"/>
                </a:lnTo>
                <a:lnTo>
                  <a:pt x="72748" y="729957"/>
                </a:lnTo>
                <a:lnTo>
                  <a:pt x="77235" y="720890"/>
                </a:lnTo>
                <a:lnTo>
                  <a:pt x="81973" y="707288"/>
                </a:lnTo>
                <a:lnTo>
                  <a:pt x="87011" y="693686"/>
                </a:lnTo>
                <a:lnTo>
                  <a:pt x="91232" y="684618"/>
                </a:lnTo>
                <a:lnTo>
                  <a:pt x="95772" y="675551"/>
                </a:lnTo>
                <a:lnTo>
                  <a:pt x="100822" y="661949"/>
                </a:lnTo>
                <a:lnTo>
                  <a:pt x="106573" y="652881"/>
                </a:lnTo>
                <a:lnTo>
                  <a:pt x="113214" y="639279"/>
                </a:lnTo>
                <a:lnTo>
                  <a:pt x="118374" y="625678"/>
                </a:lnTo>
                <a:lnTo>
                  <a:pt x="123940" y="616610"/>
                </a:lnTo>
                <a:lnTo>
                  <a:pt x="130071" y="603008"/>
                </a:lnTo>
                <a:lnTo>
                  <a:pt x="136928" y="589406"/>
                </a:lnTo>
                <a:lnTo>
                  <a:pt x="142865" y="580339"/>
                </a:lnTo>
                <a:lnTo>
                  <a:pt x="149021" y="571271"/>
                </a:lnTo>
                <a:lnTo>
                  <a:pt x="155461" y="557669"/>
                </a:lnTo>
                <a:lnTo>
                  <a:pt x="162253" y="548601"/>
                </a:lnTo>
                <a:lnTo>
                  <a:pt x="167895" y="539534"/>
                </a:lnTo>
                <a:lnTo>
                  <a:pt x="173916" y="525932"/>
                </a:lnTo>
                <a:lnTo>
                  <a:pt x="180562" y="516864"/>
                </a:lnTo>
                <a:lnTo>
                  <a:pt x="188080" y="507796"/>
                </a:lnTo>
                <a:lnTo>
                  <a:pt x="196718" y="494195"/>
                </a:lnTo>
                <a:lnTo>
                  <a:pt x="203363" y="485127"/>
                </a:lnTo>
                <a:lnTo>
                  <a:pt x="210484" y="471525"/>
                </a:lnTo>
                <a:lnTo>
                  <a:pt x="218282" y="462457"/>
                </a:lnTo>
                <a:lnTo>
                  <a:pt x="226958" y="448856"/>
                </a:lnTo>
                <a:lnTo>
                  <a:pt x="234419" y="439788"/>
                </a:lnTo>
                <a:lnTo>
                  <a:pt x="242110" y="430720"/>
                </a:lnTo>
                <a:lnTo>
                  <a:pt x="250112" y="421652"/>
                </a:lnTo>
                <a:lnTo>
                  <a:pt x="258508" y="412584"/>
                </a:lnTo>
                <a:lnTo>
                  <a:pt x="265450" y="403517"/>
                </a:lnTo>
                <a:lnTo>
                  <a:pt x="272822" y="394449"/>
                </a:lnTo>
                <a:lnTo>
                  <a:pt x="280920" y="385381"/>
                </a:lnTo>
                <a:lnTo>
                  <a:pt x="290042" y="371779"/>
                </a:lnTo>
                <a:lnTo>
                  <a:pt x="300486" y="362711"/>
                </a:lnTo>
                <a:lnTo>
                  <a:pt x="308474" y="353644"/>
                </a:lnTo>
                <a:lnTo>
                  <a:pt x="316996" y="344576"/>
                </a:lnTo>
                <a:lnTo>
                  <a:pt x="326290" y="335508"/>
                </a:lnTo>
                <a:lnTo>
                  <a:pt x="336593" y="326440"/>
                </a:lnTo>
                <a:lnTo>
                  <a:pt x="345420" y="317372"/>
                </a:lnTo>
                <a:lnTo>
                  <a:pt x="354481" y="308305"/>
                </a:lnTo>
                <a:lnTo>
                  <a:pt x="363870" y="299237"/>
                </a:lnTo>
                <a:lnTo>
                  <a:pt x="373682" y="290169"/>
                </a:lnTo>
                <a:lnTo>
                  <a:pt x="381777" y="281101"/>
                </a:lnTo>
                <a:lnTo>
                  <a:pt x="390342" y="276567"/>
                </a:lnTo>
                <a:lnTo>
                  <a:pt x="399717" y="267500"/>
                </a:lnTo>
                <a:lnTo>
                  <a:pt x="410242" y="258432"/>
                </a:lnTo>
                <a:lnTo>
                  <a:pt x="422259" y="249364"/>
                </a:lnTo>
                <a:lnTo>
                  <a:pt x="431421" y="240296"/>
                </a:lnTo>
                <a:lnTo>
                  <a:pt x="441161" y="235762"/>
                </a:lnTo>
                <a:lnTo>
                  <a:pt x="451745" y="226694"/>
                </a:lnTo>
                <a:lnTo>
                  <a:pt x="463443" y="217627"/>
                </a:lnTo>
                <a:lnTo>
                  <a:pt x="473451" y="208559"/>
                </a:lnTo>
                <a:lnTo>
                  <a:pt x="483689" y="204025"/>
                </a:lnTo>
                <a:lnTo>
                  <a:pt x="494259" y="194957"/>
                </a:lnTo>
                <a:lnTo>
                  <a:pt x="505261" y="185889"/>
                </a:lnTo>
                <a:lnTo>
                  <a:pt x="514341" y="181355"/>
                </a:lnTo>
                <a:lnTo>
                  <a:pt x="523918" y="176822"/>
                </a:lnTo>
                <a:lnTo>
                  <a:pt x="534365" y="167754"/>
                </a:lnTo>
                <a:lnTo>
                  <a:pt x="546059" y="163220"/>
                </a:lnTo>
                <a:lnTo>
                  <a:pt x="559376" y="154152"/>
                </a:lnTo>
                <a:lnTo>
                  <a:pt x="569522" y="149618"/>
                </a:lnTo>
                <a:lnTo>
                  <a:pt x="580269" y="140550"/>
                </a:lnTo>
                <a:lnTo>
                  <a:pt x="591908" y="136016"/>
                </a:lnTo>
                <a:lnTo>
                  <a:pt x="604728" y="126949"/>
                </a:lnTo>
                <a:lnTo>
                  <a:pt x="626913" y="117881"/>
                </a:lnTo>
                <a:lnTo>
                  <a:pt x="638427" y="113347"/>
                </a:lnTo>
                <a:lnTo>
                  <a:pt x="650358" y="104279"/>
                </a:lnTo>
                <a:lnTo>
                  <a:pt x="694518" y="86144"/>
                </a:lnTo>
                <a:lnTo>
                  <a:pt x="708822" y="81610"/>
                </a:lnTo>
                <a:lnTo>
                  <a:pt x="719746" y="77076"/>
                </a:lnTo>
                <a:lnTo>
                  <a:pt x="731271" y="72542"/>
                </a:lnTo>
                <a:lnTo>
                  <a:pt x="743698" y="68008"/>
                </a:lnTo>
                <a:lnTo>
                  <a:pt x="757327" y="63474"/>
                </a:lnTo>
                <a:lnTo>
                  <a:pt x="793207" y="49872"/>
                </a:lnTo>
                <a:lnTo>
                  <a:pt x="805764" y="45338"/>
                </a:lnTo>
                <a:lnTo>
                  <a:pt x="816258" y="40805"/>
                </a:lnTo>
                <a:lnTo>
                  <a:pt x="827245" y="40805"/>
                </a:lnTo>
                <a:lnTo>
                  <a:pt x="839137" y="36271"/>
                </a:lnTo>
                <a:lnTo>
                  <a:pt x="852345" y="31737"/>
                </a:lnTo>
                <a:lnTo>
                  <a:pt x="867281" y="27203"/>
                </a:lnTo>
                <a:lnTo>
                  <a:pt x="1397877" y="27203"/>
                </a:lnTo>
                <a:lnTo>
                  <a:pt x="1410821" y="31737"/>
                </a:lnTo>
                <a:lnTo>
                  <a:pt x="1421320" y="36271"/>
                </a:lnTo>
                <a:lnTo>
                  <a:pt x="1432295" y="36271"/>
                </a:lnTo>
                <a:lnTo>
                  <a:pt x="1444167" y="40805"/>
                </a:lnTo>
                <a:lnTo>
                  <a:pt x="1457358" y="45338"/>
                </a:lnTo>
                <a:lnTo>
                  <a:pt x="1472290" y="49872"/>
                </a:lnTo>
                <a:lnTo>
                  <a:pt x="1483428" y="54406"/>
                </a:lnTo>
                <a:lnTo>
                  <a:pt x="1495134" y="58940"/>
                </a:lnTo>
                <a:lnTo>
                  <a:pt x="1507728" y="63474"/>
                </a:lnTo>
                <a:lnTo>
                  <a:pt x="1521526" y="68008"/>
                </a:lnTo>
                <a:lnTo>
                  <a:pt x="1544782" y="77076"/>
                </a:lnTo>
                <a:lnTo>
                  <a:pt x="1556739" y="81610"/>
                </a:lnTo>
                <a:lnTo>
                  <a:pt x="1569076" y="86144"/>
                </a:lnTo>
                <a:lnTo>
                  <a:pt x="1579065" y="90677"/>
                </a:lnTo>
                <a:lnTo>
                  <a:pt x="1589486" y="95211"/>
                </a:lnTo>
                <a:lnTo>
                  <a:pt x="1600739" y="99745"/>
                </a:lnTo>
                <a:lnTo>
                  <a:pt x="1613221" y="104279"/>
                </a:lnTo>
                <a:lnTo>
                  <a:pt x="1627331" y="108813"/>
                </a:lnTo>
                <a:lnTo>
                  <a:pt x="1637825" y="117881"/>
                </a:lnTo>
                <a:lnTo>
                  <a:pt x="1648834" y="122415"/>
                </a:lnTo>
                <a:lnTo>
                  <a:pt x="1660656" y="126949"/>
                </a:lnTo>
                <a:lnTo>
                  <a:pt x="1673588" y="136016"/>
                </a:lnTo>
                <a:lnTo>
                  <a:pt x="1695305" y="145084"/>
                </a:lnTo>
                <a:lnTo>
                  <a:pt x="1706437" y="154152"/>
                </a:lnTo>
                <a:lnTo>
                  <a:pt x="1717901" y="158686"/>
                </a:lnTo>
                <a:lnTo>
                  <a:pt x="1727162" y="167754"/>
                </a:lnTo>
                <a:lnTo>
                  <a:pt x="1736805" y="172288"/>
                </a:lnTo>
                <a:lnTo>
                  <a:pt x="1747195" y="176822"/>
                </a:lnTo>
                <a:lnTo>
                  <a:pt x="1758698" y="185889"/>
                </a:lnTo>
                <a:lnTo>
                  <a:pt x="1771681" y="194957"/>
                </a:lnTo>
                <a:lnTo>
                  <a:pt x="1781304" y="199491"/>
                </a:lnTo>
                <a:lnTo>
                  <a:pt x="1791377" y="208559"/>
                </a:lnTo>
                <a:lnTo>
                  <a:pt x="1802171" y="217627"/>
                </a:lnTo>
                <a:lnTo>
                  <a:pt x="1813957" y="226694"/>
                </a:lnTo>
                <a:lnTo>
                  <a:pt x="1823773" y="231228"/>
                </a:lnTo>
                <a:lnTo>
                  <a:pt x="1833664" y="240296"/>
                </a:lnTo>
                <a:lnTo>
                  <a:pt x="1843731" y="249364"/>
                </a:lnTo>
                <a:lnTo>
                  <a:pt x="1854074" y="258432"/>
                </a:lnTo>
                <a:lnTo>
                  <a:pt x="1862407" y="262966"/>
                </a:lnTo>
                <a:lnTo>
                  <a:pt x="1871062" y="272033"/>
                </a:lnTo>
                <a:lnTo>
                  <a:pt x="1880364" y="276567"/>
                </a:lnTo>
                <a:lnTo>
                  <a:pt x="1890640" y="285635"/>
                </a:lnTo>
                <a:lnTo>
                  <a:pt x="1902214" y="299237"/>
                </a:lnTo>
                <a:lnTo>
                  <a:pt x="1910758" y="308305"/>
                </a:lnTo>
                <a:lnTo>
                  <a:pt x="1919677" y="312839"/>
                </a:lnTo>
                <a:lnTo>
                  <a:pt x="1929210" y="321906"/>
                </a:lnTo>
                <a:lnTo>
                  <a:pt x="1939594" y="335508"/>
                </a:lnTo>
                <a:lnTo>
                  <a:pt x="1956866" y="353644"/>
                </a:lnTo>
                <a:lnTo>
                  <a:pt x="1965649" y="362711"/>
                </a:lnTo>
                <a:lnTo>
                  <a:pt x="1974647" y="371779"/>
                </a:lnTo>
                <a:lnTo>
                  <a:pt x="1981872" y="380847"/>
                </a:lnTo>
                <a:lnTo>
                  <a:pt x="1989352" y="389915"/>
                </a:lnTo>
                <a:lnTo>
                  <a:pt x="1997365" y="398983"/>
                </a:lnTo>
                <a:lnTo>
                  <a:pt x="2006190" y="408050"/>
                </a:lnTo>
                <a:lnTo>
                  <a:pt x="2016105" y="421652"/>
                </a:lnTo>
                <a:lnTo>
                  <a:pt x="2023385" y="430720"/>
                </a:lnTo>
                <a:lnTo>
                  <a:pt x="2030958" y="439788"/>
                </a:lnTo>
                <a:lnTo>
                  <a:pt x="2039022" y="448856"/>
                </a:lnTo>
                <a:lnTo>
                  <a:pt x="2047780" y="462457"/>
                </a:lnTo>
                <a:lnTo>
                  <a:pt x="2062242" y="480593"/>
                </a:lnTo>
                <a:lnTo>
                  <a:pt x="2069552" y="494195"/>
                </a:lnTo>
                <a:lnTo>
                  <a:pt x="2077010" y="503262"/>
                </a:lnTo>
                <a:lnTo>
                  <a:pt x="2082970" y="512330"/>
                </a:lnTo>
                <a:lnTo>
                  <a:pt x="2089113" y="521398"/>
                </a:lnTo>
                <a:lnTo>
                  <a:pt x="2095664" y="530466"/>
                </a:lnTo>
                <a:lnTo>
                  <a:pt x="2102847" y="544067"/>
                </a:lnTo>
                <a:lnTo>
                  <a:pt x="2110889" y="557669"/>
                </a:lnTo>
                <a:lnTo>
                  <a:pt x="2116748" y="566737"/>
                </a:lnTo>
                <a:lnTo>
                  <a:pt x="2122809" y="580339"/>
                </a:lnTo>
                <a:lnTo>
                  <a:pt x="2129232" y="589406"/>
                </a:lnTo>
                <a:lnTo>
                  <a:pt x="2136174" y="603008"/>
                </a:lnTo>
                <a:lnTo>
                  <a:pt x="2141859" y="612076"/>
                </a:lnTo>
                <a:lnTo>
                  <a:pt x="2147513" y="625678"/>
                </a:lnTo>
                <a:lnTo>
                  <a:pt x="2153190" y="634745"/>
                </a:lnTo>
                <a:lnTo>
                  <a:pt x="2158947" y="648347"/>
                </a:lnTo>
                <a:lnTo>
                  <a:pt x="2163514" y="657415"/>
                </a:lnTo>
                <a:lnTo>
                  <a:pt x="2168187" y="666483"/>
                </a:lnTo>
                <a:lnTo>
                  <a:pt x="2173133" y="680084"/>
                </a:lnTo>
                <a:lnTo>
                  <a:pt x="2178520" y="693686"/>
                </a:lnTo>
                <a:lnTo>
                  <a:pt x="2184513" y="707288"/>
                </a:lnTo>
                <a:lnTo>
                  <a:pt x="2188824" y="716356"/>
                </a:lnTo>
                <a:lnTo>
                  <a:pt x="2193243" y="729957"/>
                </a:lnTo>
                <a:lnTo>
                  <a:pt x="2197884" y="743559"/>
                </a:lnTo>
                <a:lnTo>
                  <a:pt x="2202860" y="757161"/>
                </a:lnTo>
                <a:lnTo>
                  <a:pt x="2206880" y="766229"/>
                </a:lnTo>
                <a:lnTo>
                  <a:pt x="2210832" y="779830"/>
                </a:lnTo>
                <a:lnTo>
                  <a:pt x="2214754" y="793432"/>
                </a:lnTo>
                <a:lnTo>
                  <a:pt x="2218685" y="802500"/>
                </a:lnTo>
                <a:lnTo>
                  <a:pt x="2221760" y="816101"/>
                </a:lnTo>
                <a:lnTo>
                  <a:pt x="2224861" y="825169"/>
                </a:lnTo>
                <a:lnTo>
                  <a:pt x="2228096" y="838771"/>
                </a:lnTo>
                <a:lnTo>
                  <a:pt x="2231569" y="852373"/>
                </a:lnTo>
                <a:lnTo>
                  <a:pt x="2235385" y="865974"/>
                </a:lnTo>
                <a:lnTo>
                  <a:pt x="2238054" y="875042"/>
                </a:lnTo>
                <a:lnTo>
                  <a:pt x="2240736" y="888644"/>
                </a:lnTo>
                <a:lnTo>
                  <a:pt x="2243495" y="902246"/>
                </a:lnTo>
                <a:lnTo>
                  <a:pt x="2246397" y="915847"/>
                </a:lnTo>
                <a:lnTo>
                  <a:pt x="2248663" y="929449"/>
                </a:lnTo>
                <a:lnTo>
                  <a:pt x="2250828" y="943051"/>
                </a:lnTo>
                <a:lnTo>
                  <a:pt x="2252911" y="952118"/>
                </a:lnTo>
                <a:lnTo>
                  <a:pt x="2254931" y="965720"/>
                </a:lnTo>
                <a:lnTo>
                  <a:pt x="2256446" y="979322"/>
                </a:lnTo>
                <a:lnTo>
                  <a:pt x="2257910" y="988390"/>
                </a:lnTo>
                <a:lnTo>
                  <a:pt x="2259363" y="1001991"/>
                </a:lnTo>
                <a:lnTo>
                  <a:pt x="2260847" y="1015593"/>
                </a:lnTo>
                <a:lnTo>
                  <a:pt x="2262403" y="1029195"/>
                </a:lnTo>
                <a:lnTo>
                  <a:pt x="2263373" y="1042796"/>
                </a:lnTo>
                <a:lnTo>
                  <a:pt x="2264259" y="1056398"/>
                </a:lnTo>
                <a:lnTo>
                  <a:pt x="2265076" y="1065466"/>
                </a:lnTo>
                <a:lnTo>
                  <a:pt x="2265842" y="1083602"/>
                </a:lnTo>
                <a:lnTo>
                  <a:pt x="2266305" y="1092669"/>
                </a:lnTo>
                <a:lnTo>
                  <a:pt x="2266636" y="1106271"/>
                </a:lnTo>
                <a:lnTo>
                  <a:pt x="2266834" y="1119873"/>
                </a:lnTo>
                <a:lnTo>
                  <a:pt x="2266822" y="1142542"/>
                </a:lnTo>
                <a:lnTo>
                  <a:pt x="2265720" y="1183347"/>
                </a:lnTo>
                <a:lnTo>
                  <a:pt x="2263302" y="1219619"/>
                </a:lnTo>
                <a:lnTo>
                  <a:pt x="2262161" y="1233220"/>
                </a:lnTo>
                <a:lnTo>
                  <a:pt x="2260773" y="1246822"/>
                </a:lnTo>
                <a:lnTo>
                  <a:pt x="2259423" y="1260424"/>
                </a:lnTo>
                <a:lnTo>
                  <a:pt x="2257913" y="1274025"/>
                </a:lnTo>
                <a:lnTo>
                  <a:pt x="2256222" y="1287627"/>
                </a:lnTo>
                <a:lnTo>
                  <a:pt x="2254331" y="1301229"/>
                </a:lnTo>
                <a:lnTo>
                  <a:pt x="2252664" y="1310297"/>
                </a:lnTo>
                <a:lnTo>
                  <a:pt x="2250792" y="1319364"/>
                </a:lnTo>
                <a:lnTo>
                  <a:pt x="2248627" y="1332966"/>
                </a:lnTo>
                <a:lnTo>
                  <a:pt x="2246081" y="1346568"/>
                </a:lnTo>
                <a:lnTo>
                  <a:pt x="2243066" y="1360169"/>
                </a:lnTo>
                <a:lnTo>
                  <a:pt x="2240611" y="1373771"/>
                </a:lnTo>
                <a:lnTo>
                  <a:pt x="2237887" y="1387373"/>
                </a:lnTo>
                <a:lnTo>
                  <a:pt x="2234811" y="1400975"/>
                </a:lnTo>
                <a:lnTo>
                  <a:pt x="2231300" y="1414576"/>
                </a:lnTo>
                <a:lnTo>
                  <a:pt x="2228167" y="1423644"/>
                </a:lnTo>
                <a:lnTo>
                  <a:pt x="2224848" y="1437246"/>
                </a:lnTo>
                <a:lnTo>
                  <a:pt x="2221305" y="1450847"/>
                </a:lnTo>
                <a:lnTo>
                  <a:pt x="2217498" y="1464449"/>
                </a:lnTo>
                <a:lnTo>
                  <a:pt x="2214277" y="1473517"/>
                </a:lnTo>
                <a:lnTo>
                  <a:pt x="2210781" y="1482585"/>
                </a:lnTo>
                <a:lnTo>
                  <a:pt x="2206858" y="1496186"/>
                </a:lnTo>
                <a:lnTo>
                  <a:pt x="2202358" y="1509788"/>
                </a:lnTo>
                <a:lnTo>
                  <a:pt x="2197130" y="1523390"/>
                </a:lnTo>
                <a:lnTo>
                  <a:pt x="2193024" y="1532458"/>
                </a:lnTo>
                <a:lnTo>
                  <a:pt x="2188564" y="1546059"/>
                </a:lnTo>
                <a:lnTo>
                  <a:pt x="2183620" y="1559661"/>
                </a:lnTo>
                <a:lnTo>
                  <a:pt x="2178061" y="1573263"/>
                </a:lnTo>
                <a:lnTo>
                  <a:pt x="2173213" y="1582331"/>
                </a:lnTo>
                <a:lnTo>
                  <a:pt x="2168157" y="1595932"/>
                </a:lnTo>
                <a:lnTo>
                  <a:pt x="2162838" y="1605000"/>
                </a:lnTo>
                <a:lnTo>
                  <a:pt x="2157199" y="1618602"/>
                </a:lnTo>
                <a:lnTo>
                  <a:pt x="2152494" y="1627670"/>
                </a:lnTo>
                <a:lnTo>
                  <a:pt x="2147448" y="1636737"/>
                </a:lnTo>
                <a:lnTo>
                  <a:pt x="2141852" y="1650339"/>
                </a:lnTo>
                <a:lnTo>
                  <a:pt x="2135495" y="1659407"/>
                </a:lnTo>
                <a:lnTo>
                  <a:pt x="2128167" y="1673009"/>
                </a:lnTo>
                <a:lnTo>
                  <a:pt x="2122499" y="1686610"/>
                </a:lnTo>
                <a:lnTo>
                  <a:pt x="2116400" y="1695678"/>
                </a:lnTo>
                <a:lnTo>
                  <a:pt x="2109695" y="1709280"/>
                </a:lnTo>
                <a:lnTo>
                  <a:pt x="2102210" y="1718348"/>
                </a:lnTo>
                <a:lnTo>
                  <a:pt x="2095751" y="1731949"/>
                </a:lnTo>
                <a:lnTo>
                  <a:pt x="2089068" y="1741017"/>
                </a:lnTo>
                <a:lnTo>
                  <a:pt x="2082088" y="1750085"/>
                </a:lnTo>
                <a:lnTo>
                  <a:pt x="2074738" y="1763687"/>
                </a:lnTo>
                <a:lnTo>
                  <a:pt x="2068650" y="1772754"/>
                </a:lnTo>
                <a:lnTo>
                  <a:pt x="2062164" y="1781822"/>
                </a:lnTo>
                <a:lnTo>
                  <a:pt x="2055016" y="1790890"/>
                </a:lnTo>
                <a:lnTo>
                  <a:pt x="2046940" y="1799958"/>
                </a:lnTo>
                <a:lnTo>
                  <a:pt x="2037672" y="1813559"/>
                </a:lnTo>
                <a:lnTo>
                  <a:pt x="2030564" y="1822627"/>
                </a:lnTo>
                <a:lnTo>
                  <a:pt x="2022958" y="1831695"/>
                </a:lnTo>
                <a:lnTo>
                  <a:pt x="2014637" y="1845297"/>
                </a:lnTo>
                <a:lnTo>
                  <a:pt x="2005387" y="1854365"/>
                </a:lnTo>
                <a:lnTo>
                  <a:pt x="1997457" y="1863432"/>
                </a:lnTo>
                <a:lnTo>
                  <a:pt x="1989292" y="1872500"/>
                </a:lnTo>
                <a:lnTo>
                  <a:pt x="1980802" y="1886102"/>
                </a:lnTo>
                <a:lnTo>
                  <a:pt x="1971901" y="1895170"/>
                </a:lnTo>
                <a:lnTo>
                  <a:pt x="1964562" y="1899704"/>
                </a:lnTo>
                <a:lnTo>
                  <a:pt x="1956777" y="1908771"/>
                </a:lnTo>
                <a:lnTo>
                  <a:pt x="1948231" y="1917839"/>
                </a:lnTo>
                <a:lnTo>
                  <a:pt x="1938611" y="1926907"/>
                </a:lnTo>
                <a:lnTo>
                  <a:pt x="1927602" y="1940509"/>
                </a:lnTo>
                <a:lnTo>
                  <a:pt x="1919209" y="1949576"/>
                </a:lnTo>
                <a:lnTo>
                  <a:pt x="1910260" y="1958644"/>
                </a:lnTo>
                <a:lnTo>
                  <a:pt x="1900503" y="1967712"/>
                </a:lnTo>
                <a:lnTo>
                  <a:pt x="1889689" y="1976780"/>
                </a:lnTo>
                <a:lnTo>
                  <a:pt x="1880460" y="1985848"/>
                </a:lnTo>
                <a:lnTo>
                  <a:pt x="1870989" y="1990382"/>
                </a:lnTo>
                <a:lnTo>
                  <a:pt x="1861174" y="1999449"/>
                </a:lnTo>
                <a:lnTo>
                  <a:pt x="1850913" y="2008517"/>
                </a:lnTo>
                <a:lnTo>
                  <a:pt x="1842483" y="2017585"/>
                </a:lnTo>
                <a:lnTo>
                  <a:pt x="1833566" y="2022119"/>
                </a:lnTo>
                <a:lnTo>
                  <a:pt x="1823808" y="2031187"/>
                </a:lnTo>
                <a:lnTo>
                  <a:pt x="1812851" y="2040254"/>
                </a:lnTo>
                <a:lnTo>
                  <a:pt x="1800341" y="2049322"/>
                </a:lnTo>
                <a:lnTo>
                  <a:pt x="1790844" y="2053856"/>
                </a:lnTo>
                <a:lnTo>
                  <a:pt x="1780746" y="2062924"/>
                </a:lnTo>
                <a:lnTo>
                  <a:pt x="1769765" y="2067458"/>
                </a:lnTo>
                <a:lnTo>
                  <a:pt x="1757620" y="2076526"/>
                </a:lnTo>
                <a:lnTo>
                  <a:pt x="1747292" y="2085593"/>
                </a:lnTo>
                <a:lnTo>
                  <a:pt x="1736720" y="2090127"/>
                </a:lnTo>
                <a:lnTo>
                  <a:pt x="1725791" y="2099195"/>
                </a:lnTo>
                <a:lnTo>
                  <a:pt x="1714394" y="2103729"/>
                </a:lnTo>
                <a:lnTo>
                  <a:pt x="1705054" y="2108263"/>
                </a:lnTo>
                <a:lnTo>
                  <a:pt x="1695199" y="2117331"/>
                </a:lnTo>
                <a:lnTo>
                  <a:pt x="1684440" y="2121865"/>
                </a:lnTo>
                <a:lnTo>
                  <a:pt x="1672384" y="2126399"/>
                </a:lnTo>
                <a:lnTo>
                  <a:pt x="1658643" y="2135466"/>
                </a:lnTo>
                <a:lnTo>
                  <a:pt x="1648248" y="2140000"/>
                </a:lnTo>
                <a:lnTo>
                  <a:pt x="1637219" y="2144534"/>
                </a:lnTo>
                <a:lnTo>
                  <a:pt x="1625252" y="2153602"/>
                </a:lnTo>
                <a:lnTo>
                  <a:pt x="1612039" y="2158136"/>
                </a:lnTo>
                <a:lnTo>
                  <a:pt x="1589391" y="2167204"/>
                </a:lnTo>
                <a:lnTo>
                  <a:pt x="1577586" y="2176271"/>
                </a:lnTo>
                <a:lnTo>
                  <a:pt x="1565298" y="2180805"/>
                </a:lnTo>
                <a:lnTo>
                  <a:pt x="1555251" y="2185339"/>
                </a:lnTo>
                <a:lnTo>
                  <a:pt x="1544672" y="2185339"/>
                </a:lnTo>
                <a:lnTo>
                  <a:pt x="1533144" y="2189873"/>
                </a:lnTo>
                <a:lnTo>
                  <a:pt x="1520250" y="2194407"/>
                </a:lnTo>
                <a:lnTo>
                  <a:pt x="1505576" y="2203475"/>
                </a:lnTo>
                <a:lnTo>
                  <a:pt x="1494507" y="2203475"/>
                </a:lnTo>
                <a:lnTo>
                  <a:pt x="1482787" y="2208009"/>
                </a:lnTo>
                <a:lnTo>
                  <a:pt x="1470092" y="2212543"/>
                </a:lnTo>
                <a:lnTo>
                  <a:pt x="1456097" y="2217077"/>
                </a:lnTo>
                <a:lnTo>
                  <a:pt x="1432192" y="2226144"/>
                </a:lnTo>
                <a:close/>
              </a:path>
              <a:path w="2266950" h="2262504">
                <a:moveTo>
                  <a:pt x="1373195" y="2239746"/>
                </a:moveTo>
                <a:lnTo>
                  <a:pt x="888564" y="2239746"/>
                </a:lnTo>
                <a:lnTo>
                  <a:pt x="876542" y="2235212"/>
                </a:lnTo>
                <a:lnTo>
                  <a:pt x="863178" y="2230678"/>
                </a:lnTo>
                <a:lnTo>
                  <a:pt x="848043" y="2226144"/>
                </a:lnTo>
                <a:lnTo>
                  <a:pt x="1419766" y="2226144"/>
                </a:lnTo>
                <a:lnTo>
                  <a:pt x="1406854" y="2230678"/>
                </a:lnTo>
                <a:lnTo>
                  <a:pt x="1396317" y="2235212"/>
                </a:lnTo>
                <a:lnTo>
                  <a:pt x="1385242" y="2235212"/>
                </a:lnTo>
                <a:lnTo>
                  <a:pt x="1373195" y="2239746"/>
                </a:lnTo>
                <a:close/>
              </a:path>
              <a:path w="2266950" h="2262504">
                <a:moveTo>
                  <a:pt x="1332950" y="2248814"/>
                </a:moveTo>
                <a:lnTo>
                  <a:pt x="936026" y="2248814"/>
                </a:lnTo>
                <a:lnTo>
                  <a:pt x="923375" y="2244280"/>
                </a:lnTo>
                <a:lnTo>
                  <a:pt x="910291" y="2244280"/>
                </a:lnTo>
                <a:lnTo>
                  <a:pt x="899671" y="2239746"/>
                </a:lnTo>
                <a:lnTo>
                  <a:pt x="1359743" y="2239746"/>
                </a:lnTo>
                <a:lnTo>
                  <a:pt x="1344452" y="2244280"/>
                </a:lnTo>
                <a:lnTo>
                  <a:pt x="1332950" y="2248814"/>
                </a:lnTo>
                <a:close/>
              </a:path>
              <a:path w="2266950" h="2262504">
                <a:moveTo>
                  <a:pt x="1307644" y="2253348"/>
                </a:moveTo>
                <a:lnTo>
                  <a:pt x="960546" y="2253348"/>
                </a:lnTo>
                <a:lnTo>
                  <a:pt x="948374" y="2248814"/>
                </a:lnTo>
                <a:lnTo>
                  <a:pt x="1320792" y="2248814"/>
                </a:lnTo>
                <a:lnTo>
                  <a:pt x="1307644" y="2253348"/>
                </a:lnTo>
                <a:close/>
              </a:path>
              <a:path w="2266950" h="2262504">
                <a:moveTo>
                  <a:pt x="1268526" y="2257882"/>
                </a:moveTo>
                <a:lnTo>
                  <a:pt x="1000470" y="2257882"/>
                </a:lnTo>
                <a:lnTo>
                  <a:pt x="988230" y="2253348"/>
                </a:lnTo>
                <a:lnTo>
                  <a:pt x="1280957" y="2253348"/>
                </a:lnTo>
                <a:lnTo>
                  <a:pt x="1268526" y="2257882"/>
                </a:lnTo>
                <a:close/>
              </a:path>
              <a:path w="2266950" h="2262504">
                <a:moveTo>
                  <a:pt x="1231692" y="2262416"/>
                </a:moveTo>
                <a:lnTo>
                  <a:pt x="1041302" y="2262416"/>
                </a:lnTo>
                <a:lnTo>
                  <a:pt x="1027612" y="2257882"/>
                </a:lnTo>
                <a:lnTo>
                  <a:pt x="1242490" y="2257882"/>
                </a:lnTo>
                <a:lnTo>
                  <a:pt x="1231692" y="2262416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63586" y="2978955"/>
            <a:ext cx="2266950" cy="2262505"/>
          </a:xfrm>
          <a:custGeom>
            <a:avLst/>
            <a:gdLst/>
            <a:ahLst/>
            <a:cxnLst/>
            <a:rect l="l" t="t" r="r" b="b"/>
            <a:pathLst>
              <a:path w="2266950" h="2262504">
                <a:moveTo>
                  <a:pt x="1246561" y="4533"/>
                </a:moveTo>
                <a:lnTo>
                  <a:pt x="1031203" y="4533"/>
                </a:lnTo>
                <a:lnTo>
                  <a:pt x="1043071" y="0"/>
                </a:lnTo>
                <a:lnTo>
                  <a:pt x="1233291" y="0"/>
                </a:lnTo>
                <a:lnTo>
                  <a:pt x="1246561" y="4533"/>
                </a:lnTo>
                <a:close/>
              </a:path>
              <a:path w="2266950" h="2262504">
                <a:moveTo>
                  <a:pt x="1280869" y="9067"/>
                </a:moveTo>
                <a:lnTo>
                  <a:pt x="990304" y="9067"/>
                </a:lnTo>
                <a:lnTo>
                  <a:pt x="1002538" y="4533"/>
                </a:lnTo>
                <a:lnTo>
                  <a:pt x="1268634" y="4533"/>
                </a:lnTo>
                <a:lnTo>
                  <a:pt x="1280869" y="9067"/>
                </a:lnTo>
                <a:close/>
              </a:path>
              <a:path w="2266950" h="2262504">
                <a:moveTo>
                  <a:pt x="1309914" y="13601"/>
                </a:moveTo>
                <a:lnTo>
                  <a:pt x="955173" y="13601"/>
                </a:lnTo>
                <a:lnTo>
                  <a:pt x="968003" y="9067"/>
                </a:lnTo>
                <a:lnTo>
                  <a:pt x="1294483" y="9067"/>
                </a:lnTo>
                <a:lnTo>
                  <a:pt x="1309914" y="13601"/>
                </a:lnTo>
                <a:close/>
              </a:path>
              <a:path w="2266950" h="2262504">
                <a:moveTo>
                  <a:pt x="1361064" y="22669"/>
                </a:moveTo>
                <a:lnTo>
                  <a:pt x="903757" y="22669"/>
                </a:lnTo>
                <a:lnTo>
                  <a:pt x="917837" y="18135"/>
                </a:lnTo>
                <a:lnTo>
                  <a:pt x="930150" y="18135"/>
                </a:lnTo>
                <a:lnTo>
                  <a:pt x="942575" y="13601"/>
                </a:lnTo>
                <a:lnTo>
                  <a:pt x="1333604" y="13601"/>
                </a:lnTo>
                <a:lnTo>
                  <a:pt x="1346697" y="18135"/>
                </a:lnTo>
                <a:lnTo>
                  <a:pt x="1361064" y="22669"/>
                </a:lnTo>
                <a:close/>
              </a:path>
              <a:path w="2266950" h="2262504">
                <a:moveTo>
                  <a:pt x="1385355" y="27203"/>
                </a:moveTo>
                <a:lnTo>
                  <a:pt x="878776" y="27203"/>
                </a:lnTo>
                <a:lnTo>
                  <a:pt x="890836" y="22669"/>
                </a:lnTo>
                <a:lnTo>
                  <a:pt x="1373126" y="22669"/>
                </a:lnTo>
                <a:lnTo>
                  <a:pt x="1385355" y="27203"/>
                </a:lnTo>
                <a:close/>
              </a:path>
              <a:path w="2266950" h="2262504">
                <a:moveTo>
                  <a:pt x="1432192" y="2226144"/>
                </a:moveTo>
                <a:lnTo>
                  <a:pt x="836744" y="2226144"/>
                </a:lnTo>
                <a:lnTo>
                  <a:pt x="824861" y="2221610"/>
                </a:lnTo>
                <a:lnTo>
                  <a:pt x="812070" y="2217077"/>
                </a:lnTo>
                <a:lnTo>
                  <a:pt x="798048" y="2212543"/>
                </a:lnTo>
                <a:lnTo>
                  <a:pt x="786293" y="2208009"/>
                </a:lnTo>
                <a:lnTo>
                  <a:pt x="774390" y="2208009"/>
                </a:lnTo>
                <a:lnTo>
                  <a:pt x="762215" y="2203475"/>
                </a:lnTo>
                <a:lnTo>
                  <a:pt x="749645" y="2198941"/>
                </a:lnTo>
                <a:lnTo>
                  <a:pt x="739462" y="2194407"/>
                </a:lnTo>
                <a:lnTo>
                  <a:pt x="728830" y="2189873"/>
                </a:lnTo>
                <a:lnTo>
                  <a:pt x="717343" y="2185339"/>
                </a:lnTo>
                <a:lnTo>
                  <a:pt x="704593" y="2180805"/>
                </a:lnTo>
                <a:lnTo>
                  <a:pt x="690174" y="2176271"/>
                </a:lnTo>
                <a:lnTo>
                  <a:pt x="679440" y="2171738"/>
                </a:lnTo>
                <a:lnTo>
                  <a:pt x="668171" y="2162670"/>
                </a:lnTo>
                <a:lnTo>
                  <a:pt x="656063" y="2158136"/>
                </a:lnTo>
                <a:lnTo>
                  <a:pt x="642810" y="2153602"/>
                </a:lnTo>
                <a:lnTo>
                  <a:pt x="631727" y="2149068"/>
                </a:lnTo>
                <a:lnTo>
                  <a:pt x="620526" y="2140000"/>
                </a:lnTo>
                <a:lnTo>
                  <a:pt x="609091" y="2135466"/>
                </a:lnTo>
                <a:lnTo>
                  <a:pt x="597307" y="2130932"/>
                </a:lnTo>
                <a:lnTo>
                  <a:pt x="587780" y="2126399"/>
                </a:lnTo>
                <a:lnTo>
                  <a:pt x="577854" y="2117331"/>
                </a:lnTo>
                <a:lnTo>
                  <a:pt x="567151" y="2112797"/>
                </a:lnTo>
                <a:lnTo>
                  <a:pt x="555292" y="2108263"/>
                </a:lnTo>
                <a:lnTo>
                  <a:pt x="541901" y="2099195"/>
                </a:lnTo>
                <a:lnTo>
                  <a:pt x="531963" y="2090127"/>
                </a:lnTo>
                <a:lnTo>
                  <a:pt x="521553" y="2085593"/>
                </a:lnTo>
                <a:lnTo>
                  <a:pt x="510389" y="2076526"/>
                </a:lnTo>
                <a:lnTo>
                  <a:pt x="498192" y="2071992"/>
                </a:lnTo>
                <a:lnTo>
                  <a:pt x="477765" y="2053856"/>
                </a:lnTo>
                <a:lnTo>
                  <a:pt x="467318" y="2049322"/>
                </a:lnTo>
                <a:lnTo>
                  <a:pt x="456575" y="2040254"/>
                </a:lnTo>
                <a:lnTo>
                  <a:pt x="447911" y="2035721"/>
                </a:lnTo>
                <a:lnTo>
                  <a:pt x="438905" y="2026653"/>
                </a:lnTo>
                <a:lnTo>
                  <a:pt x="429217" y="2017585"/>
                </a:lnTo>
                <a:lnTo>
                  <a:pt x="418506" y="2008517"/>
                </a:lnTo>
                <a:lnTo>
                  <a:pt x="406432" y="1999449"/>
                </a:lnTo>
                <a:lnTo>
                  <a:pt x="397507" y="1994915"/>
                </a:lnTo>
                <a:lnTo>
                  <a:pt x="388180" y="1985848"/>
                </a:lnTo>
                <a:lnTo>
                  <a:pt x="378203" y="1976780"/>
                </a:lnTo>
                <a:lnTo>
                  <a:pt x="367325" y="1967712"/>
                </a:lnTo>
                <a:lnTo>
                  <a:pt x="349197" y="1949576"/>
                </a:lnTo>
                <a:lnTo>
                  <a:pt x="339963" y="1940509"/>
                </a:lnTo>
                <a:lnTo>
                  <a:pt x="330494" y="1931441"/>
                </a:lnTo>
                <a:lnTo>
                  <a:pt x="322881" y="1922373"/>
                </a:lnTo>
                <a:lnTo>
                  <a:pt x="314990" y="1913305"/>
                </a:lnTo>
                <a:lnTo>
                  <a:pt x="306526" y="1904237"/>
                </a:lnTo>
                <a:lnTo>
                  <a:pt x="297195" y="1895170"/>
                </a:lnTo>
                <a:lnTo>
                  <a:pt x="286701" y="1886102"/>
                </a:lnTo>
                <a:lnTo>
                  <a:pt x="278980" y="1877034"/>
                </a:lnTo>
                <a:lnTo>
                  <a:pt x="270939" y="1867966"/>
                </a:lnTo>
                <a:lnTo>
                  <a:pt x="262364" y="1854365"/>
                </a:lnTo>
                <a:lnTo>
                  <a:pt x="253041" y="1845297"/>
                </a:lnTo>
                <a:lnTo>
                  <a:pt x="237605" y="1827161"/>
                </a:lnTo>
                <a:lnTo>
                  <a:pt x="229785" y="1813559"/>
                </a:lnTo>
                <a:lnTo>
                  <a:pt x="221794" y="1804492"/>
                </a:lnTo>
                <a:lnTo>
                  <a:pt x="215396" y="1795424"/>
                </a:lnTo>
                <a:lnTo>
                  <a:pt x="208791" y="1786356"/>
                </a:lnTo>
                <a:lnTo>
                  <a:pt x="201736" y="1777288"/>
                </a:lnTo>
                <a:lnTo>
                  <a:pt x="193986" y="1763687"/>
                </a:lnTo>
                <a:lnTo>
                  <a:pt x="185299" y="1750085"/>
                </a:lnTo>
                <a:lnTo>
                  <a:pt x="178950" y="1741017"/>
                </a:lnTo>
                <a:lnTo>
                  <a:pt x="172369" y="1731949"/>
                </a:lnTo>
                <a:lnTo>
                  <a:pt x="165382" y="1722881"/>
                </a:lnTo>
                <a:lnTo>
                  <a:pt x="157816" y="1709280"/>
                </a:lnTo>
                <a:lnTo>
                  <a:pt x="151600" y="1695678"/>
                </a:lnTo>
                <a:lnTo>
                  <a:pt x="139168" y="1677542"/>
                </a:lnTo>
                <a:lnTo>
                  <a:pt x="132828" y="1663941"/>
                </a:lnTo>
                <a:lnTo>
                  <a:pt x="127784" y="1654873"/>
                </a:lnTo>
                <a:lnTo>
                  <a:pt x="122609" y="1645805"/>
                </a:lnTo>
                <a:lnTo>
                  <a:pt x="117114" y="1632203"/>
                </a:lnTo>
                <a:lnTo>
                  <a:pt x="111114" y="1618602"/>
                </a:lnTo>
                <a:lnTo>
                  <a:pt x="104420" y="1605000"/>
                </a:lnTo>
                <a:lnTo>
                  <a:pt x="99582" y="1595932"/>
                </a:lnTo>
                <a:lnTo>
                  <a:pt x="94603" y="1582331"/>
                </a:lnTo>
                <a:lnTo>
                  <a:pt x="89355" y="1573263"/>
                </a:lnTo>
                <a:lnTo>
                  <a:pt x="83709" y="1559661"/>
                </a:lnTo>
                <a:lnTo>
                  <a:pt x="79123" y="1546059"/>
                </a:lnTo>
                <a:lnTo>
                  <a:pt x="74592" y="1536992"/>
                </a:lnTo>
                <a:lnTo>
                  <a:pt x="70073" y="1523390"/>
                </a:lnTo>
                <a:lnTo>
                  <a:pt x="65522" y="1509788"/>
                </a:lnTo>
                <a:lnTo>
                  <a:pt x="61942" y="1500720"/>
                </a:lnTo>
                <a:lnTo>
                  <a:pt x="58307" y="1491653"/>
                </a:lnTo>
                <a:lnTo>
                  <a:pt x="54492" y="1478051"/>
                </a:lnTo>
                <a:lnTo>
                  <a:pt x="50371" y="1464449"/>
                </a:lnTo>
                <a:lnTo>
                  <a:pt x="45817" y="1450847"/>
                </a:lnTo>
                <a:lnTo>
                  <a:pt x="42593" y="1437246"/>
                </a:lnTo>
                <a:lnTo>
                  <a:pt x="39324" y="1428178"/>
                </a:lnTo>
                <a:lnTo>
                  <a:pt x="35928" y="1414576"/>
                </a:lnTo>
                <a:lnTo>
                  <a:pt x="32326" y="1400975"/>
                </a:lnTo>
                <a:lnTo>
                  <a:pt x="29468" y="1387373"/>
                </a:lnTo>
                <a:lnTo>
                  <a:pt x="26700" y="1373771"/>
                </a:lnTo>
                <a:lnTo>
                  <a:pt x="23997" y="1364703"/>
                </a:lnTo>
                <a:lnTo>
                  <a:pt x="21333" y="1351102"/>
                </a:lnTo>
                <a:lnTo>
                  <a:pt x="19293" y="1337500"/>
                </a:lnTo>
                <a:lnTo>
                  <a:pt x="17278" y="1328432"/>
                </a:lnTo>
                <a:lnTo>
                  <a:pt x="15226" y="1314830"/>
                </a:lnTo>
                <a:lnTo>
                  <a:pt x="13073" y="1301229"/>
                </a:lnTo>
                <a:lnTo>
                  <a:pt x="10757" y="1287627"/>
                </a:lnTo>
                <a:lnTo>
                  <a:pt x="9217" y="1274025"/>
                </a:lnTo>
                <a:lnTo>
                  <a:pt x="7728" y="1264958"/>
                </a:lnTo>
                <a:lnTo>
                  <a:pt x="6259" y="1251356"/>
                </a:lnTo>
                <a:lnTo>
                  <a:pt x="4778" y="1237754"/>
                </a:lnTo>
                <a:lnTo>
                  <a:pt x="1937" y="1196949"/>
                </a:lnTo>
                <a:lnTo>
                  <a:pt x="411" y="1160678"/>
                </a:lnTo>
                <a:lnTo>
                  <a:pt x="165" y="1151610"/>
                </a:lnTo>
                <a:lnTo>
                  <a:pt x="27" y="1138008"/>
                </a:lnTo>
                <a:lnTo>
                  <a:pt x="0" y="1119873"/>
                </a:lnTo>
                <a:lnTo>
                  <a:pt x="177" y="1110805"/>
                </a:lnTo>
                <a:lnTo>
                  <a:pt x="1662" y="1070000"/>
                </a:lnTo>
                <a:lnTo>
                  <a:pt x="4370" y="1029195"/>
                </a:lnTo>
                <a:lnTo>
                  <a:pt x="5611" y="1020127"/>
                </a:lnTo>
                <a:lnTo>
                  <a:pt x="6750" y="1006525"/>
                </a:lnTo>
                <a:lnTo>
                  <a:pt x="8069" y="997457"/>
                </a:lnTo>
                <a:lnTo>
                  <a:pt x="9636" y="983856"/>
                </a:lnTo>
                <a:lnTo>
                  <a:pt x="11516" y="970254"/>
                </a:lnTo>
                <a:lnTo>
                  <a:pt x="13777" y="956652"/>
                </a:lnTo>
                <a:lnTo>
                  <a:pt x="15668" y="943051"/>
                </a:lnTo>
                <a:lnTo>
                  <a:pt x="17798" y="929449"/>
                </a:lnTo>
                <a:lnTo>
                  <a:pt x="20234" y="915847"/>
                </a:lnTo>
                <a:lnTo>
                  <a:pt x="23044" y="902246"/>
                </a:lnTo>
                <a:lnTo>
                  <a:pt x="25588" y="893178"/>
                </a:lnTo>
                <a:lnTo>
                  <a:pt x="28310" y="879576"/>
                </a:lnTo>
                <a:lnTo>
                  <a:pt x="31242" y="865974"/>
                </a:lnTo>
                <a:lnTo>
                  <a:pt x="34417" y="852373"/>
                </a:lnTo>
                <a:lnTo>
                  <a:pt x="37126" y="843305"/>
                </a:lnTo>
                <a:lnTo>
                  <a:pt x="40088" y="834237"/>
                </a:lnTo>
                <a:lnTo>
                  <a:pt x="43432" y="820635"/>
                </a:lnTo>
                <a:lnTo>
                  <a:pt x="47290" y="807034"/>
                </a:lnTo>
                <a:lnTo>
                  <a:pt x="51790" y="793432"/>
                </a:lnTo>
                <a:lnTo>
                  <a:pt x="55354" y="779830"/>
                </a:lnTo>
                <a:lnTo>
                  <a:pt x="59244" y="770762"/>
                </a:lnTo>
                <a:lnTo>
                  <a:pt x="63575" y="757161"/>
                </a:lnTo>
                <a:lnTo>
                  <a:pt x="68461" y="743559"/>
                </a:lnTo>
                <a:lnTo>
                  <a:pt x="72748" y="729957"/>
                </a:lnTo>
                <a:lnTo>
                  <a:pt x="77235" y="720890"/>
                </a:lnTo>
                <a:lnTo>
                  <a:pt x="81973" y="707288"/>
                </a:lnTo>
                <a:lnTo>
                  <a:pt x="87011" y="693686"/>
                </a:lnTo>
                <a:lnTo>
                  <a:pt x="91232" y="684618"/>
                </a:lnTo>
                <a:lnTo>
                  <a:pt x="95772" y="675551"/>
                </a:lnTo>
                <a:lnTo>
                  <a:pt x="100822" y="661949"/>
                </a:lnTo>
                <a:lnTo>
                  <a:pt x="106573" y="652881"/>
                </a:lnTo>
                <a:lnTo>
                  <a:pt x="113214" y="639279"/>
                </a:lnTo>
                <a:lnTo>
                  <a:pt x="118374" y="625678"/>
                </a:lnTo>
                <a:lnTo>
                  <a:pt x="123940" y="616610"/>
                </a:lnTo>
                <a:lnTo>
                  <a:pt x="130071" y="603008"/>
                </a:lnTo>
                <a:lnTo>
                  <a:pt x="136928" y="589406"/>
                </a:lnTo>
                <a:lnTo>
                  <a:pt x="142865" y="580339"/>
                </a:lnTo>
                <a:lnTo>
                  <a:pt x="149021" y="571271"/>
                </a:lnTo>
                <a:lnTo>
                  <a:pt x="155461" y="557669"/>
                </a:lnTo>
                <a:lnTo>
                  <a:pt x="162253" y="548601"/>
                </a:lnTo>
                <a:lnTo>
                  <a:pt x="167895" y="539534"/>
                </a:lnTo>
                <a:lnTo>
                  <a:pt x="173916" y="525932"/>
                </a:lnTo>
                <a:lnTo>
                  <a:pt x="180562" y="516864"/>
                </a:lnTo>
                <a:lnTo>
                  <a:pt x="188080" y="507796"/>
                </a:lnTo>
                <a:lnTo>
                  <a:pt x="196718" y="494195"/>
                </a:lnTo>
                <a:lnTo>
                  <a:pt x="203363" y="485127"/>
                </a:lnTo>
                <a:lnTo>
                  <a:pt x="210484" y="471525"/>
                </a:lnTo>
                <a:lnTo>
                  <a:pt x="218282" y="462457"/>
                </a:lnTo>
                <a:lnTo>
                  <a:pt x="226958" y="448856"/>
                </a:lnTo>
                <a:lnTo>
                  <a:pt x="234419" y="439788"/>
                </a:lnTo>
                <a:lnTo>
                  <a:pt x="242110" y="430720"/>
                </a:lnTo>
                <a:lnTo>
                  <a:pt x="250112" y="421652"/>
                </a:lnTo>
                <a:lnTo>
                  <a:pt x="258508" y="412584"/>
                </a:lnTo>
                <a:lnTo>
                  <a:pt x="265450" y="403517"/>
                </a:lnTo>
                <a:lnTo>
                  <a:pt x="272822" y="394449"/>
                </a:lnTo>
                <a:lnTo>
                  <a:pt x="280920" y="385381"/>
                </a:lnTo>
                <a:lnTo>
                  <a:pt x="290042" y="371779"/>
                </a:lnTo>
                <a:lnTo>
                  <a:pt x="300486" y="362711"/>
                </a:lnTo>
                <a:lnTo>
                  <a:pt x="308474" y="353644"/>
                </a:lnTo>
                <a:lnTo>
                  <a:pt x="316996" y="344576"/>
                </a:lnTo>
                <a:lnTo>
                  <a:pt x="326290" y="335508"/>
                </a:lnTo>
                <a:lnTo>
                  <a:pt x="336593" y="326440"/>
                </a:lnTo>
                <a:lnTo>
                  <a:pt x="345420" y="317372"/>
                </a:lnTo>
                <a:lnTo>
                  <a:pt x="354481" y="308305"/>
                </a:lnTo>
                <a:lnTo>
                  <a:pt x="363870" y="299237"/>
                </a:lnTo>
                <a:lnTo>
                  <a:pt x="373682" y="290169"/>
                </a:lnTo>
                <a:lnTo>
                  <a:pt x="381777" y="281101"/>
                </a:lnTo>
                <a:lnTo>
                  <a:pt x="390342" y="276567"/>
                </a:lnTo>
                <a:lnTo>
                  <a:pt x="399717" y="267500"/>
                </a:lnTo>
                <a:lnTo>
                  <a:pt x="410242" y="258432"/>
                </a:lnTo>
                <a:lnTo>
                  <a:pt x="422259" y="249364"/>
                </a:lnTo>
                <a:lnTo>
                  <a:pt x="431421" y="240296"/>
                </a:lnTo>
                <a:lnTo>
                  <a:pt x="441161" y="235762"/>
                </a:lnTo>
                <a:lnTo>
                  <a:pt x="451745" y="226694"/>
                </a:lnTo>
                <a:lnTo>
                  <a:pt x="463443" y="217627"/>
                </a:lnTo>
                <a:lnTo>
                  <a:pt x="473451" y="208559"/>
                </a:lnTo>
                <a:lnTo>
                  <a:pt x="483689" y="204025"/>
                </a:lnTo>
                <a:lnTo>
                  <a:pt x="494259" y="194957"/>
                </a:lnTo>
                <a:lnTo>
                  <a:pt x="505261" y="185889"/>
                </a:lnTo>
                <a:lnTo>
                  <a:pt x="514341" y="181355"/>
                </a:lnTo>
                <a:lnTo>
                  <a:pt x="523918" y="176822"/>
                </a:lnTo>
                <a:lnTo>
                  <a:pt x="534365" y="167754"/>
                </a:lnTo>
                <a:lnTo>
                  <a:pt x="546059" y="163220"/>
                </a:lnTo>
                <a:lnTo>
                  <a:pt x="559376" y="154152"/>
                </a:lnTo>
                <a:lnTo>
                  <a:pt x="569522" y="149618"/>
                </a:lnTo>
                <a:lnTo>
                  <a:pt x="580269" y="140550"/>
                </a:lnTo>
                <a:lnTo>
                  <a:pt x="591908" y="136016"/>
                </a:lnTo>
                <a:lnTo>
                  <a:pt x="604728" y="126949"/>
                </a:lnTo>
                <a:lnTo>
                  <a:pt x="626913" y="117881"/>
                </a:lnTo>
                <a:lnTo>
                  <a:pt x="638427" y="113347"/>
                </a:lnTo>
                <a:lnTo>
                  <a:pt x="650358" y="104279"/>
                </a:lnTo>
                <a:lnTo>
                  <a:pt x="694518" y="86144"/>
                </a:lnTo>
                <a:lnTo>
                  <a:pt x="708822" y="81610"/>
                </a:lnTo>
                <a:lnTo>
                  <a:pt x="719746" y="77076"/>
                </a:lnTo>
                <a:lnTo>
                  <a:pt x="731271" y="72542"/>
                </a:lnTo>
                <a:lnTo>
                  <a:pt x="743698" y="68008"/>
                </a:lnTo>
                <a:lnTo>
                  <a:pt x="757327" y="63474"/>
                </a:lnTo>
                <a:lnTo>
                  <a:pt x="793207" y="49872"/>
                </a:lnTo>
                <a:lnTo>
                  <a:pt x="805764" y="45338"/>
                </a:lnTo>
                <a:lnTo>
                  <a:pt x="816258" y="40805"/>
                </a:lnTo>
                <a:lnTo>
                  <a:pt x="827245" y="40805"/>
                </a:lnTo>
                <a:lnTo>
                  <a:pt x="839137" y="36271"/>
                </a:lnTo>
                <a:lnTo>
                  <a:pt x="852345" y="31737"/>
                </a:lnTo>
                <a:lnTo>
                  <a:pt x="867281" y="27203"/>
                </a:lnTo>
                <a:lnTo>
                  <a:pt x="1397877" y="27203"/>
                </a:lnTo>
                <a:lnTo>
                  <a:pt x="1410821" y="31737"/>
                </a:lnTo>
                <a:lnTo>
                  <a:pt x="1421320" y="36271"/>
                </a:lnTo>
                <a:lnTo>
                  <a:pt x="1432295" y="36271"/>
                </a:lnTo>
                <a:lnTo>
                  <a:pt x="1444167" y="40805"/>
                </a:lnTo>
                <a:lnTo>
                  <a:pt x="1457358" y="45338"/>
                </a:lnTo>
                <a:lnTo>
                  <a:pt x="1472290" y="49872"/>
                </a:lnTo>
                <a:lnTo>
                  <a:pt x="1483428" y="54406"/>
                </a:lnTo>
                <a:lnTo>
                  <a:pt x="1495134" y="58940"/>
                </a:lnTo>
                <a:lnTo>
                  <a:pt x="1507728" y="63474"/>
                </a:lnTo>
                <a:lnTo>
                  <a:pt x="1521526" y="68008"/>
                </a:lnTo>
                <a:lnTo>
                  <a:pt x="1544782" y="77076"/>
                </a:lnTo>
                <a:lnTo>
                  <a:pt x="1556739" y="81610"/>
                </a:lnTo>
                <a:lnTo>
                  <a:pt x="1569076" y="86144"/>
                </a:lnTo>
                <a:lnTo>
                  <a:pt x="1579065" y="90677"/>
                </a:lnTo>
                <a:lnTo>
                  <a:pt x="1589486" y="95211"/>
                </a:lnTo>
                <a:lnTo>
                  <a:pt x="1600739" y="99745"/>
                </a:lnTo>
                <a:lnTo>
                  <a:pt x="1613221" y="104279"/>
                </a:lnTo>
                <a:lnTo>
                  <a:pt x="1627331" y="108813"/>
                </a:lnTo>
                <a:lnTo>
                  <a:pt x="1637825" y="117881"/>
                </a:lnTo>
                <a:lnTo>
                  <a:pt x="1648834" y="122415"/>
                </a:lnTo>
                <a:lnTo>
                  <a:pt x="1660656" y="126949"/>
                </a:lnTo>
                <a:lnTo>
                  <a:pt x="1673588" y="136016"/>
                </a:lnTo>
                <a:lnTo>
                  <a:pt x="1695305" y="145084"/>
                </a:lnTo>
                <a:lnTo>
                  <a:pt x="1706437" y="154152"/>
                </a:lnTo>
                <a:lnTo>
                  <a:pt x="1717901" y="158686"/>
                </a:lnTo>
                <a:lnTo>
                  <a:pt x="1727162" y="167754"/>
                </a:lnTo>
                <a:lnTo>
                  <a:pt x="1736805" y="172288"/>
                </a:lnTo>
                <a:lnTo>
                  <a:pt x="1747195" y="176822"/>
                </a:lnTo>
                <a:lnTo>
                  <a:pt x="1758698" y="185889"/>
                </a:lnTo>
                <a:lnTo>
                  <a:pt x="1771681" y="194957"/>
                </a:lnTo>
                <a:lnTo>
                  <a:pt x="1781304" y="199491"/>
                </a:lnTo>
                <a:lnTo>
                  <a:pt x="1791377" y="208559"/>
                </a:lnTo>
                <a:lnTo>
                  <a:pt x="1802171" y="217627"/>
                </a:lnTo>
                <a:lnTo>
                  <a:pt x="1813957" y="226694"/>
                </a:lnTo>
                <a:lnTo>
                  <a:pt x="1823773" y="231228"/>
                </a:lnTo>
                <a:lnTo>
                  <a:pt x="1833664" y="240296"/>
                </a:lnTo>
                <a:lnTo>
                  <a:pt x="1843731" y="249364"/>
                </a:lnTo>
                <a:lnTo>
                  <a:pt x="1854074" y="258432"/>
                </a:lnTo>
                <a:lnTo>
                  <a:pt x="1862407" y="262966"/>
                </a:lnTo>
                <a:lnTo>
                  <a:pt x="1871062" y="272033"/>
                </a:lnTo>
                <a:lnTo>
                  <a:pt x="1880364" y="276567"/>
                </a:lnTo>
                <a:lnTo>
                  <a:pt x="1890640" y="285635"/>
                </a:lnTo>
                <a:lnTo>
                  <a:pt x="1902214" y="299237"/>
                </a:lnTo>
                <a:lnTo>
                  <a:pt x="1910758" y="308305"/>
                </a:lnTo>
                <a:lnTo>
                  <a:pt x="1919677" y="312839"/>
                </a:lnTo>
                <a:lnTo>
                  <a:pt x="1929210" y="321906"/>
                </a:lnTo>
                <a:lnTo>
                  <a:pt x="1939594" y="335508"/>
                </a:lnTo>
                <a:lnTo>
                  <a:pt x="1956866" y="353644"/>
                </a:lnTo>
                <a:lnTo>
                  <a:pt x="1965649" y="362711"/>
                </a:lnTo>
                <a:lnTo>
                  <a:pt x="1974647" y="371779"/>
                </a:lnTo>
                <a:lnTo>
                  <a:pt x="1981872" y="380847"/>
                </a:lnTo>
                <a:lnTo>
                  <a:pt x="1989352" y="389915"/>
                </a:lnTo>
                <a:lnTo>
                  <a:pt x="1997365" y="398983"/>
                </a:lnTo>
                <a:lnTo>
                  <a:pt x="2006190" y="408050"/>
                </a:lnTo>
                <a:lnTo>
                  <a:pt x="2016105" y="421652"/>
                </a:lnTo>
                <a:lnTo>
                  <a:pt x="2023385" y="430720"/>
                </a:lnTo>
                <a:lnTo>
                  <a:pt x="2030958" y="439788"/>
                </a:lnTo>
                <a:lnTo>
                  <a:pt x="2039022" y="448856"/>
                </a:lnTo>
                <a:lnTo>
                  <a:pt x="2047780" y="462457"/>
                </a:lnTo>
                <a:lnTo>
                  <a:pt x="2062242" y="480593"/>
                </a:lnTo>
                <a:lnTo>
                  <a:pt x="2069552" y="494195"/>
                </a:lnTo>
                <a:lnTo>
                  <a:pt x="2077010" y="503262"/>
                </a:lnTo>
                <a:lnTo>
                  <a:pt x="2082970" y="512330"/>
                </a:lnTo>
                <a:lnTo>
                  <a:pt x="2089113" y="521398"/>
                </a:lnTo>
                <a:lnTo>
                  <a:pt x="2095664" y="530466"/>
                </a:lnTo>
                <a:lnTo>
                  <a:pt x="2102847" y="544067"/>
                </a:lnTo>
                <a:lnTo>
                  <a:pt x="2110889" y="557669"/>
                </a:lnTo>
                <a:lnTo>
                  <a:pt x="2116748" y="566737"/>
                </a:lnTo>
                <a:lnTo>
                  <a:pt x="2122809" y="580339"/>
                </a:lnTo>
                <a:lnTo>
                  <a:pt x="2129232" y="589406"/>
                </a:lnTo>
                <a:lnTo>
                  <a:pt x="2136174" y="603008"/>
                </a:lnTo>
                <a:lnTo>
                  <a:pt x="2141859" y="612076"/>
                </a:lnTo>
                <a:lnTo>
                  <a:pt x="2147513" y="625678"/>
                </a:lnTo>
                <a:lnTo>
                  <a:pt x="2153190" y="634745"/>
                </a:lnTo>
                <a:lnTo>
                  <a:pt x="2158947" y="648347"/>
                </a:lnTo>
                <a:lnTo>
                  <a:pt x="2163514" y="657415"/>
                </a:lnTo>
                <a:lnTo>
                  <a:pt x="2168187" y="666483"/>
                </a:lnTo>
                <a:lnTo>
                  <a:pt x="2173133" y="680084"/>
                </a:lnTo>
                <a:lnTo>
                  <a:pt x="2178520" y="693686"/>
                </a:lnTo>
                <a:lnTo>
                  <a:pt x="2184513" y="707288"/>
                </a:lnTo>
                <a:lnTo>
                  <a:pt x="2188824" y="716356"/>
                </a:lnTo>
                <a:lnTo>
                  <a:pt x="2193243" y="729957"/>
                </a:lnTo>
                <a:lnTo>
                  <a:pt x="2197884" y="743559"/>
                </a:lnTo>
                <a:lnTo>
                  <a:pt x="2202860" y="757161"/>
                </a:lnTo>
                <a:lnTo>
                  <a:pt x="2206880" y="766229"/>
                </a:lnTo>
                <a:lnTo>
                  <a:pt x="2210832" y="779830"/>
                </a:lnTo>
                <a:lnTo>
                  <a:pt x="2214754" y="793432"/>
                </a:lnTo>
                <a:lnTo>
                  <a:pt x="2218685" y="802500"/>
                </a:lnTo>
                <a:lnTo>
                  <a:pt x="2221760" y="816101"/>
                </a:lnTo>
                <a:lnTo>
                  <a:pt x="2224861" y="825169"/>
                </a:lnTo>
                <a:lnTo>
                  <a:pt x="2228096" y="838771"/>
                </a:lnTo>
                <a:lnTo>
                  <a:pt x="2231569" y="852373"/>
                </a:lnTo>
                <a:lnTo>
                  <a:pt x="2235385" y="865974"/>
                </a:lnTo>
                <a:lnTo>
                  <a:pt x="2238054" y="875042"/>
                </a:lnTo>
                <a:lnTo>
                  <a:pt x="2240736" y="888644"/>
                </a:lnTo>
                <a:lnTo>
                  <a:pt x="2243495" y="902246"/>
                </a:lnTo>
                <a:lnTo>
                  <a:pt x="2246397" y="915847"/>
                </a:lnTo>
                <a:lnTo>
                  <a:pt x="2248663" y="929449"/>
                </a:lnTo>
                <a:lnTo>
                  <a:pt x="2250828" y="943051"/>
                </a:lnTo>
                <a:lnTo>
                  <a:pt x="2252911" y="952118"/>
                </a:lnTo>
                <a:lnTo>
                  <a:pt x="2254931" y="965720"/>
                </a:lnTo>
                <a:lnTo>
                  <a:pt x="2256446" y="979322"/>
                </a:lnTo>
                <a:lnTo>
                  <a:pt x="2257910" y="988390"/>
                </a:lnTo>
                <a:lnTo>
                  <a:pt x="2259363" y="1001991"/>
                </a:lnTo>
                <a:lnTo>
                  <a:pt x="2260847" y="1015593"/>
                </a:lnTo>
                <a:lnTo>
                  <a:pt x="2262403" y="1029195"/>
                </a:lnTo>
                <a:lnTo>
                  <a:pt x="2263373" y="1042796"/>
                </a:lnTo>
                <a:lnTo>
                  <a:pt x="2264259" y="1056398"/>
                </a:lnTo>
                <a:lnTo>
                  <a:pt x="2265076" y="1065466"/>
                </a:lnTo>
                <a:lnTo>
                  <a:pt x="2265842" y="1083602"/>
                </a:lnTo>
                <a:lnTo>
                  <a:pt x="2266305" y="1092669"/>
                </a:lnTo>
                <a:lnTo>
                  <a:pt x="2266636" y="1106271"/>
                </a:lnTo>
                <a:lnTo>
                  <a:pt x="2266834" y="1119873"/>
                </a:lnTo>
                <a:lnTo>
                  <a:pt x="2266822" y="1142542"/>
                </a:lnTo>
                <a:lnTo>
                  <a:pt x="2265720" y="1183347"/>
                </a:lnTo>
                <a:lnTo>
                  <a:pt x="2263302" y="1219619"/>
                </a:lnTo>
                <a:lnTo>
                  <a:pt x="2262161" y="1233220"/>
                </a:lnTo>
                <a:lnTo>
                  <a:pt x="2260773" y="1246822"/>
                </a:lnTo>
                <a:lnTo>
                  <a:pt x="2259423" y="1260424"/>
                </a:lnTo>
                <a:lnTo>
                  <a:pt x="2257913" y="1274025"/>
                </a:lnTo>
                <a:lnTo>
                  <a:pt x="2256222" y="1287627"/>
                </a:lnTo>
                <a:lnTo>
                  <a:pt x="2254331" y="1301229"/>
                </a:lnTo>
                <a:lnTo>
                  <a:pt x="2252664" y="1310297"/>
                </a:lnTo>
                <a:lnTo>
                  <a:pt x="2250792" y="1319364"/>
                </a:lnTo>
                <a:lnTo>
                  <a:pt x="2248627" y="1332966"/>
                </a:lnTo>
                <a:lnTo>
                  <a:pt x="2246081" y="1346568"/>
                </a:lnTo>
                <a:lnTo>
                  <a:pt x="2243066" y="1360169"/>
                </a:lnTo>
                <a:lnTo>
                  <a:pt x="2240611" y="1373771"/>
                </a:lnTo>
                <a:lnTo>
                  <a:pt x="2237887" y="1387373"/>
                </a:lnTo>
                <a:lnTo>
                  <a:pt x="2234811" y="1400975"/>
                </a:lnTo>
                <a:lnTo>
                  <a:pt x="2231300" y="1414576"/>
                </a:lnTo>
                <a:lnTo>
                  <a:pt x="2228167" y="1423644"/>
                </a:lnTo>
                <a:lnTo>
                  <a:pt x="2224848" y="1437246"/>
                </a:lnTo>
                <a:lnTo>
                  <a:pt x="2221305" y="1450847"/>
                </a:lnTo>
                <a:lnTo>
                  <a:pt x="2217498" y="1464449"/>
                </a:lnTo>
                <a:lnTo>
                  <a:pt x="2214277" y="1473517"/>
                </a:lnTo>
                <a:lnTo>
                  <a:pt x="2210781" y="1482585"/>
                </a:lnTo>
                <a:lnTo>
                  <a:pt x="2206858" y="1496186"/>
                </a:lnTo>
                <a:lnTo>
                  <a:pt x="2202358" y="1509788"/>
                </a:lnTo>
                <a:lnTo>
                  <a:pt x="2197130" y="1523390"/>
                </a:lnTo>
                <a:lnTo>
                  <a:pt x="2193024" y="1532458"/>
                </a:lnTo>
                <a:lnTo>
                  <a:pt x="2188564" y="1546059"/>
                </a:lnTo>
                <a:lnTo>
                  <a:pt x="2183620" y="1559661"/>
                </a:lnTo>
                <a:lnTo>
                  <a:pt x="2178061" y="1573263"/>
                </a:lnTo>
                <a:lnTo>
                  <a:pt x="2173213" y="1582331"/>
                </a:lnTo>
                <a:lnTo>
                  <a:pt x="2168157" y="1595932"/>
                </a:lnTo>
                <a:lnTo>
                  <a:pt x="2162838" y="1605000"/>
                </a:lnTo>
                <a:lnTo>
                  <a:pt x="2157199" y="1618602"/>
                </a:lnTo>
                <a:lnTo>
                  <a:pt x="2152494" y="1627670"/>
                </a:lnTo>
                <a:lnTo>
                  <a:pt x="2147448" y="1636737"/>
                </a:lnTo>
                <a:lnTo>
                  <a:pt x="2141852" y="1650339"/>
                </a:lnTo>
                <a:lnTo>
                  <a:pt x="2135495" y="1659407"/>
                </a:lnTo>
                <a:lnTo>
                  <a:pt x="2128167" y="1673009"/>
                </a:lnTo>
                <a:lnTo>
                  <a:pt x="2122499" y="1686610"/>
                </a:lnTo>
                <a:lnTo>
                  <a:pt x="2116400" y="1695678"/>
                </a:lnTo>
                <a:lnTo>
                  <a:pt x="2109695" y="1709280"/>
                </a:lnTo>
                <a:lnTo>
                  <a:pt x="2102210" y="1718348"/>
                </a:lnTo>
                <a:lnTo>
                  <a:pt x="2095751" y="1731949"/>
                </a:lnTo>
                <a:lnTo>
                  <a:pt x="2089068" y="1741017"/>
                </a:lnTo>
                <a:lnTo>
                  <a:pt x="2082088" y="1750085"/>
                </a:lnTo>
                <a:lnTo>
                  <a:pt x="2074738" y="1763687"/>
                </a:lnTo>
                <a:lnTo>
                  <a:pt x="2068650" y="1772754"/>
                </a:lnTo>
                <a:lnTo>
                  <a:pt x="2062164" y="1781822"/>
                </a:lnTo>
                <a:lnTo>
                  <a:pt x="2055016" y="1790890"/>
                </a:lnTo>
                <a:lnTo>
                  <a:pt x="2046940" y="1799958"/>
                </a:lnTo>
                <a:lnTo>
                  <a:pt x="2037672" y="1813559"/>
                </a:lnTo>
                <a:lnTo>
                  <a:pt x="2030564" y="1822627"/>
                </a:lnTo>
                <a:lnTo>
                  <a:pt x="2022958" y="1831695"/>
                </a:lnTo>
                <a:lnTo>
                  <a:pt x="2014637" y="1845297"/>
                </a:lnTo>
                <a:lnTo>
                  <a:pt x="2005387" y="1854365"/>
                </a:lnTo>
                <a:lnTo>
                  <a:pt x="1997457" y="1863432"/>
                </a:lnTo>
                <a:lnTo>
                  <a:pt x="1989292" y="1872500"/>
                </a:lnTo>
                <a:lnTo>
                  <a:pt x="1980802" y="1886102"/>
                </a:lnTo>
                <a:lnTo>
                  <a:pt x="1971901" y="1895170"/>
                </a:lnTo>
                <a:lnTo>
                  <a:pt x="1964562" y="1899704"/>
                </a:lnTo>
                <a:lnTo>
                  <a:pt x="1956777" y="1908771"/>
                </a:lnTo>
                <a:lnTo>
                  <a:pt x="1948231" y="1917839"/>
                </a:lnTo>
                <a:lnTo>
                  <a:pt x="1938611" y="1926907"/>
                </a:lnTo>
                <a:lnTo>
                  <a:pt x="1927602" y="1940509"/>
                </a:lnTo>
                <a:lnTo>
                  <a:pt x="1919209" y="1949576"/>
                </a:lnTo>
                <a:lnTo>
                  <a:pt x="1910260" y="1958644"/>
                </a:lnTo>
                <a:lnTo>
                  <a:pt x="1900503" y="1967712"/>
                </a:lnTo>
                <a:lnTo>
                  <a:pt x="1889689" y="1976780"/>
                </a:lnTo>
                <a:lnTo>
                  <a:pt x="1880460" y="1985848"/>
                </a:lnTo>
                <a:lnTo>
                  <a:pt x="1870989" y="1990382"/>
                </a:lnTo>
                <a:lnTo>
                  <a:pt x="1861174" y="1999449"/>
                </a:lnTo>
                <a:lnTo>
                  <a:pt x="1850913" y="2008517"/>
                </a:lnTo>
                <a:lnTo>
                  <a:pt x="1842483" y="2017585"/>
                </a:lnTo>
                <a:lnTo>
                  <a:pt x="1833566" y="2022119"/>
                </a:lnTo>
                <a:lnTo>
                  <a:pt x="1823808" y="2031187"/>
                </a:lnTo>
                <a:lnTo>
                  <a:pt x="1812851" y="2040254"/>
                </a:lnTo>
                <a:lnTo>
                  <a:pt x="1800341" y="2049322"/>
                </a:lnTo>
                <a:lnTo>
                  <a:pt x="1790844" y="2053856"/>
                </a:lnTo>
                <a:lnTo>
                  <a:pt x="1780746" y="2062924"/>
                </a:lnTo>
                <a:lnTo>
                  <a:pt x="1769765" y="2067458"/>
                </a:lnTo>
                <a:lnTo>
                  <a:pt x="1757620" y="2076526"/>
                </a:lnTo>
                <a:lnTo>
                  <a:pt x="1747292" y="2085593"/>
                </a:lnTo>
                <a:lnTo>
                  <a:pt x="1736720" y="2090127"/>
                </a:lnTo>
                <a:lnTo>
                  <a:pt x="1725791" y="2099195"/>
                </a:lnTo>
                <a:lnTo>
                  <a:pt x="1714394" y="2103729"/>
                </a:lnTo>
                <a:lnTo>
                  <a:pt x="1705054" y="2108263"/>
                </a:lnTo>
                <a:lnTo>
                  <a:pt x="1695199" y="2117331"/>
                </a:lnTo>
                <a:lnTo>
                  <a:pt x="1684440" y="2121865"/>
                </a:lnTo>
                <a:lnTo>
                  <a:pt x="1672384" y="2126399"/>
                </a:lnTo>
                <a:lnTo>
                  <a:pt x="1658643" y="2135466"/>
                </a:lnTo>
                <a:lnTo>
                  <a:pt x="1648248" y="2140000"/>
                </a:lnTo>
                <a:lnTo>
                  <a:pt x="1637219" y="2144534"/>
                </a:lnTo>
                <a:lnTo>
                  <a:pt x="1625252" y="2153602"/>
                </a:lnTo>
                <a:lnTo>
                  <a:pt x="1612039" y="2158136"/>
                </a:lnTo>
                <a:lnTo>
                  <a:pt x="1589391" y="2167204"/>
                </a:lnTo>
                <a:lnTo>
                  <a:pt x="1577586" y="2176271"/>
                </a:lnTo>
                <a:lnTo>
                  <a:pt x="1565298" y="2180805"/>
                </a:lnTo>
                <a:lnTo>
                  <a:pt x="1555251" y="2185339"/>
                </a:lnTo>
                <a:lnTo>
                  <a:pt x="1544672" y="2185339"/>
                </a:lnTo>
                <a:lnTo>
                  <a:pt x="1533144" y="2189873"/>
                </a:lnTo>
                <a:lnTo>
                  <a:pt x="1520250" y="2194407"/>
                </a:lnTo>
                <a:lnTo>
                  <a:pt x="1505576" y="2203475"/>
                </a:lnTo>
                <a:lnTo>
                  <a:pt x="1494507" y="2203475"/>
                </a:lnTo>
                <a:lnTo>
                  <a:pt x="1482787" y="2208009"/>
                </a:lnTo>
                <a:lnTo>
                  <a:pt x="1470092" y="2212543"/>
                </a:lnTo>
                <a:lnTo>
                  <a:pt x="1456097" y="2217077"/>
                </a:lnTo>
                <a:lnTo>
                  <a:pt x="1432192" y="2226144"/>
                </a:lnTo>
                <a:close/>
              </a:path>
              <a:path w="2266950" h="2262504">
                <a:moveTo>
                  <a:pt x="1373195" y="2239746"/>
                </a:moveTo>
                <a:lnTo>
                  <a:pt x="888564" y="2239746"/>
                </a:lnTo>
                <a:lnTo>
                  <a:pt x="876542" y="2235212"/>
                </a:lnTo>
                <a:lnTo>
                  <a:pt x="863178" y="2230678"/>
                </a:lnTo>
                <a:lnTo>
                  <a:pt x="848043" y="2226144"/>
                </a:lnTo>
                <a:lnTo>
                  <a:pt x="1419766" y="2226144"/>
                </a:lnTo>
                <a:lnTo>
                  <a:pt x="1406854" y="2230678"/>
                </a:lnTo>
                <a:lnTo>
                  <a:pt x="1396317" y="2235212"/>
                </a:lnTo>
                <a:lnTo>
                  <a:pt x="1385242" y="2235212"/>
                </a:lnTo>
                <a:lnTo>
                  <a:pt x="1373195" y="2239746"/>
                </a:lnTo>
                <a:close/>
              </a:path>
              <a:path w="2266950" h="2262504">
                <a:moveTo>
                  <a:pt x="1332950" y="2248814"/>
                </a:moveTo>
                <a:lnTo>
                  <a:pt x="936026" y="2248814"/>
                </a:lnTo>
                <a:lnTo>
                  <a:pt x="923375" y="2244280"/>
                </a:lnTo>
                <a:lnTo>
                  <a:pt x="910291" y="2244280"/>
                </a:lnTo>
                <a:lnTo>
                  <a:pt x="899671" y="2239746"/>
                </a:lnTo>
                <a:lnTo>
                  <a:pt x="1359743" y="2239746"/>
                </a:lnTo>
                <a:lnTo>
                  <a:pt x="1344452" y="2244280"/>
                </a:lnTo>
                <a:lnTo>
                  <a:pt x="1332950" y="2248814"/>
                </a:lnTo>
                <a:close/>
              </a:path>
              <a:path w="2266950" h="2262504">
                <a:moveTo>
                  <a:pt x="1307644" y="2253348"/>
                </a:moveTo>
                <a:lnTo>
                  <a:pt x="960546" y="2253348"/>
                </a:lnTo>
                <a:lnTo>
                  <a:pt x="948374" y="2248814"/>
                </a:lnTo>
                <a:lnTo>
                  <a:pt x="1320792" y="2248814"/>
                </a:lnTo>
                <a:lnTo>
                  <a:pt x="1307644" y="2253348"/>
                </a:lnTo>
                <a:close/>
              </a:path>
              <a:path w="2266950" h="2262504">
                <a:moveTo>
                  <a:pt x="1268526" y="2257882"/>
                </a:moveTo>
                <a:lnTo>
                  <a:pt x="1000470" y="2257882"/>
                </a:lnTo>
                <a:lnTo>
                  <a:pt x="988230" y="2253348"/>
                </a:lnTo>
                <a:lnTo>
                  <a:pt x="1280957" y="2253348"/>
                </a:lnTo>
                <a:lnTo>
                  <a:pt x="1268526" y="2257882"/>
                </a:lnTo>
                <a:close/>
              </a:path>
              <a:path w="2266950" h="2262504">
                <a:moveTo>
                  <a:pt x="1231692" y="2262416"/>
                </a:moveTo>
                <a:lnTo>
                  <a:pt x="1041302" y="2262416"/>
                </a:lnTo>
                <a:lnTo>
                  <a:pt x="1027612" y="2257882"/>
                </a:lnTo>
                <a:lnTo>
                  <a:pt x="1242490" y="2257882"/>
                </a:lnTo>
                <a:lnTo>
                  <a:pt x="1231692" y="2262416"/>
                </a:lnTo>
                <a:close/>
              </a:path>
            </a:pathLst>
          </a:custGeom>
          <a:solidFill>
            <a:srgbClr val="042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74971" y="5846541"/>
            <a:ext cx="5648325" cy="3881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500" spc="-60" dirty="0">
                <a:solidFill>
                  <a:srgbClr val="181818"/>
                </a:solidFill>
                <a:latin typeface="Arial Narrow"/>
                <a:cs typeface="Arial Narrow"/>
              </a:rPr>
              <a:t>F</a:t>
            </a:r>
            <a:r>
              <a:rPr sz="3500" spc="175" dirty="0">
                <a:solidFill>
                  <a:srgbClr val="181818"/>
                </a:solidFill>
                <a:latin typeface="Arial Narrow"/>
                <a:cs typeface="Arial Narrow"/>
              </a:rPr>
              <a:t>I</a:t>
            </a:r>
            <a:r>
              <a:rPr sz="3500" spc="10" dirty="0">
                <a:solidFill>
                  <a:srgbClr val="181818"/>
                </a:solidFill>
                <a:latin typeface="Arial Narrow"/>
                <a:cs typeface="Arial Narrow"/>
              </a:rPr>
              <a:t>L</a:t>
            </a:r>
            <a:r>
              <a:rPr sz="3500" spc="-75" dirty="0">
                <a:solidFill>
                  <a:srgbClr val="181818"/>
                </a:solidFill>
                <a:latin typeface="Arial Narrow"/>
                <a:cs typeface="Arial Narrow"/>
              </a:rPr>
              <a:t>O</a:t>
            </a:r>
            <a:r>
              <a:rPr sz="3500" spc="-85" dirty="0">
                <a:solidFill>
                  <a:srgbClr val="181818"/>
                </a:solidFill>
                <a:latin typeface="Arial Narrow"/>
                <a:cs typeface="Arial Narrow"/>
              </a:rPr>
              <a:t>S</a:t>
            </a:r>
            <a:r>
              <a:rPr sz="3500" spc="-65" dirty="0">
                <a:solidFill>
                  <a:srgbClr val="181818"/>
                </a:solidFill>
                <a:latin typeface="Arial Narrow"/>
                <a:cs typeface="Arial Narrow"/>
              </a:rPr>
              <a:t>OF</a:t>
            </a:r>
            <a:r>
              <a:rPr sz="3500" spc="175" dirty="0">
                <a:solidFill>
                  <a:srgbClr val="181818"/>
                </a:solidFill>
                <a:latin typeface="Arial Narrow"/>
                <a:cs typeface="Arial Narrow"/>
              </a:rPr>
              <a:t>I</a:t>
            </a:r>
            <a:r>
              <a:rPr sz="3500" spc="170" dirty="0">
                <a:solidFill>
                  <a:srgbClr val="181818"/>
                </a:solidFill>
                <a:latin typeface="Arial Narrow"/>
                <a:cs typeface="Arial Narrow"/>
              </a:rPr>
              <a:t>A</a:t>
            </a:r>
            <a:endParaRPr sz="35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065" marR="5080" algn="just">
              <a:lnSpc>
                <a:spcPct val="116599"/>
              </a:lnSpc>
            </a:pPr>
            <a:r>
              <a:rPr sz="2750" spc="225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275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30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750" spc="105" dirty="0">
                <a:solidFill>
                  <a:srgbClr val="181818"/>
                </a:solidFill>
                <a:latin typeface="Tahoma"/>
                <a:cs typeface="Tahoma"/>
              </a:rPr>
              <a:t>b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235" dirty="0">
                <a:solidFill>
                  <a:srgbClr val="181818"/>
                </a:solidFill>
                <a:latin typeface="Tahoma"/>
                <a:cs typeface="Tahoma"/>
              </a:rPr>
              <a:t>f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60" dirty="0">
                <a:solidFill>
                  <a:srgbClr val="181818"/>
                </a:solidFill>
                <a:latin typeface="Tahoma"/>
                <a:cs typeface="Tahoma"/>
              </a:rPr>
              <a:t>m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iar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g</a:t>
            </a:r>
            <a:r>
              <a:rPr sz="2750" spc="90" dirty="0">
                <a:solidFill>
                  <a:srgbClr val="181818"/>
                </a:solidFill>
                <a:latin typeface="Tahoma"/>
                <a:cs typeface="Tahoma"/>
              </a:rPr>
              <a:t>rad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65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45" dirty="0">
                <a:solidFill>
                  <a:srgbClr val="181818"/>
                </a:solidFill>
                <a:latin typeface="Tahoma"/>
                <a:cs typeface="Tahoma"/>
              </a:rPr>
              <a:t>on</a:t>
            </a:r>
            <a:r>
              <a:rPr sz="2750" spc="2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65" dirty="0">
                <a:solidFill>
                  <a:srgbClr val="181818"/>
                </a:solidFill>
                <a:latin typeface="Tahoma"/>
                <a:cs typeface="Tahoma"/>
              </a:rPr>
              <a:t>m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05" dirty="0">
                <a:solidFill>
                  <a:srgbClr val="181818"/>
                </a:solidFill>
                <a:latin typeface="Tahoma"/>
                <a:cs typeface="Tahoma"/>
              </a:rPr>
              <a:t>d</a:t>
            </a:r>
            <a:r>
              <a:rPr sz="2750" spc="45" dirty="0">
                <a:solidFill>
                  <a:srgbClr val="181818"/>
                </a:solidFill>
                <a:latin typeface="Tahoma"/>
                <a:cs typeface="Tahoma"/>
              </a:rPr>
              <a:t>on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ar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50" dirty="0">
                <a:solidFill>
                  <a:srgbClr val="181818"/>
                </a:solidFill>
                <a:latin typeface="Tahoma"/>
                <a:cs typeface="Tahoma"/>
              </a:rPr>
              <a:t>’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105" dirty="0">
                <a:solidFill>
                  <a:srgbClr val="181818"/>
                </a:solidFill>
                <a:latin typeface="Tahoma"/>
                <a:cs typeface="Tahoma"/>
              </a:rPr>
              <a:t>p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65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30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75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12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de</a:t>
            </a:r>
            <a:r>
              <a:rPr sz="275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barri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0" dirty="0">
                <a:solidFill>
                  <a:srgbClr val="181818"/>
                </a:solidFill>
                <a:latin typeface="Tahoma"/>
                <a:cs typeface="Tahoma"/>
              </a:rPr>
              <a:t>v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12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235" dirty="0">
                <a:solidFill>
                  <a:srgbClr val="181818"/>
                </a:solidFill>
                <a:latin typeface="Tahoma"/>
                <a:cs typeface="Tahoma"/>
              </a:rPr>
              <a:t>f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05" dirty="0">
                <a:solidFill>
                  <a:srgbClr val="181818"/>
                </a:solidFill>
                <a:latin typeface="Tahoma"/>
                <a:cs typeface="Tahoma"/>
              </a:rPr>
              <a:t>q</a:t>
            </a:r>
            <a:r>
              <a:rPr sz="2750" spc="30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05" dirty="0">
                <a:solidFill>
                  <a:srgbClr val="181818"/>
                </a:solidFill>
                <a:latin typeface="Tahoma"/>
                <a:cs typeface="Tahoma"/>
              </a:rPr>
              <a:t>p</a:t>
            </a:r>
            <a:r>
              <a:rPr sz="2750" spc="30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g</a:t>
            </a:r>
            <a:r>
              <a:rPr sz="2750" spc="30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90" dirty="0">
                <a:solidFill>
                  <a:srgbClr val="181818"/>
                </a:solidFill>
                <a:latin typeface="Tahoma"/>
                <a:cs typeface="Tahoma"/>
              </a:rPr>
              <a:t>pra</a:t>
            </a:r>
            <a:r>
              <a:rPr sz="2750" spc="215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215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ar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254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235" dirty="0">
                <a:solidFill>
                  <a:srgbClr val="181818"/>
                </a:solidFill>
                <a:latin typeface="Tahoma"/>
                <a:cs typeface="Tahoma"/>
              </a:rPr>
              <a:t>f</a:t>
            </a:r>
            <a:r>
              <a:rPr sz="2750" spc="30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105" dirty="0">
                <a:solidFill>
                  <a:srgbClr val="181818"/>
                </a:solidFill>
                <a:latin typeface="Tahoma"/>
                <a:cs typeface="Tahoma"/>
              </a:rPr>
              <a:t>b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-175" dirty="0">
                <a:solidFill>
                  <a:srgbClr val="181818"/>
                </a:solidFill>
                <a:latin typeface="Tahoma"/>
                <a:cs typeface="Tahoma"/>
              </a:rPr>
              <a:t>,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0" dirty="0">
                <a:solidFill>
                  <a:srgbClr val="181818"/>
                </a:solidFill>
                <a:latin typeface="Tahoma"/>
                <a:cs typeface="Tahoma"/>
              </a:rPr>
              <a:t>v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ss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60" dirty="0">
                <a:solidFill>
                  <a:srgbClr val="181818"/>
                </a:solidFill>
                <a:latin typeface="Tahoma"/>
                <a:cs typeface="Tahoma"/>
              </a:rPr>
              <a:t>m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é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12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235" dirty="0">
                <a:solidFill>
                  <a:srgbClr val="181818"/>
                </a:solidFill>
                <a:latin typeface="Tahoma"/>
                <a:cs typeface="Tahoma"/>
              </a:rPr>
              <a:t>f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65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sz="2750" spc="60" dirty="0">
                <a:solidFill>
                  <a:srgbClr val="181818"/>
                </a:solidFill>
                <a:latin typeface="Tahoma"/>
                <a:cs typeface="Tahoma"/>
              </a:rPr>
              <a:t>m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10" dirty="0">
                <a:solidFill>
                  <a:srgbClr val="181818"/>
                </a:solidFill>
                <a:latin typeface="Tahoma"/>
                <a:cs typeface="Tahoma"/>
              </a:rPr>
              <a:t>v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215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2750" spc="55" dirty="0">
                <a:solidFill>
                  <a:srgbClr val="181818"/>
                </a:solidFill>
                <a:latin typeface="Tahoma"/>
                <a:cs typeface="Tahoma"/>
              </a:rPr>
              <a:t>om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215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60" dirty="0">
                <a:solidFill>
                  <a:srgbClr val="181818"/>
                </a:solidFill>
                <a:latin typeface="Tahoma"/>
                <a:cs typeface="Tahoma"/>
              </a:rPr>
              <a:t>m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pe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10" dirty="0">
                <a:solidFill>
                  <a:srgbClr val="181818"/>
                </a:solidFill>
                <a:latin typeface="Tahoma"/>
                <a:cs typeface="Tahoma"/>
              </a:rPr>
              <a:t>v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-220" dirty="0">
                <a:solidFill>
                  <a:srgbClr val="181818"/>
                </a:solidFill>
                <a:latin typeface="Tahoma"/>
                <a:cs typeface="Tahoma"/>
              </a:rPr>
              <a:t>.</a:t>
            </a:r>
            <a:endParaRPr sz="275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70865" y="6292836"/>
            <a:ext cx="5988050" cy="3385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just">
              <a:lnSpc>
                <a:spcPct val="115900"/>
              </a:lnSpc>
            </a:pPr>
            <a:r>
              <a:rPr sz="2750" spc="30" dirty="0">
                <a:solidFill>
                  <a:srgbClr val="181818"/>
                </a:solidFill>
                <a:latin typeface="Tahoma"/>
                <a:cs typeface="Tahoma"/>
              </a:rPr>
              <a:t>D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de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210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2750" spc="35" dirty="0">
                <a:solidFill>
                  <a:srgbClr val="181818"/>
                </a:solidFill>
                <a:latin typeface="Tahoma"/>
                <a:cs typeface="Tahoma"/>
              </a:rPr>
              <a:t>oo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rdi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210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ó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de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229" dirty="0">
                <a:solidFill>
                  <a:srgbClr val="181818"/>
                </a:solidFill>
                <a:latin typeface="Tahoma"/>
                <a:cs typeface="Tahoma"/>
              </a:rPr>
              <a:t>f</a:t>
            </a:r>
            <a:r>
              <a:rPr sz="2750" spc="25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750" spc="17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b</a:t>
            </a:r>
            <a:r>
              <a:rPr sz="2750" spc="3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ba</a:t>
            </a:r>
            <a:r>
              <a:rPr sz="2750" spc="165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-175" dirty="0">
                <a:solidFill>
                  <a:srgbClr val="181818"/>
                </a:solidFill>
                <a:latin typeface="Tahoma"/>
                <a:cs typeface="Tahoma"/>
              </a:rPr>
              <a:t>,</a:t>
            </a:r>
            <a:r>
              <a:rPr sz="2750" spc="-18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17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re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ad</a:t>
            </a:r>
            <a:r>
              <a:rPr sz="2750" spc="3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60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ira</a:t>
            </a:r>
            <a:r>
              <a:rPr sz="275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165" dirty="0">
                <a:solidFill>
                  <a:srgbClr val="181818"/>
                </a:solidFill>
                <a:latin typeface="Tahoma"/>
                <a:cs typeface="Tahoma"/>
              </a:rPr>
              <a:t>ss</a:t>
            </a:r>
            <a:r>
              <a:rPr sz="2750" spc="3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12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17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ape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de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229" dirty="0">
                <a:solidFill>
                  <a:srgbClr val="181818"/>
                </a:solidFill>
                <a:latin typeface="Tahoma"/>
                <a:cs typeface="Tahoma"/>
              </a:rPr>
              <a:t>f</a:t>
            </a:r>
            <a:r>
              <a:rPr sz="2750" spc="3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60" dirty="0">
                <a:solidFill>
                  <a:srgbClr val="181818"/>
                </a:solidFill>
                <a:latin typeface="Tahoma"/>
                <a:cs typeface="Tahoma"/>
              </a:rPr>
              <a:t>rm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210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ó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17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175" dirty="0">
                <a:solidFill>
                  <a:srgbClr val="181818"/>
                </a:solidFill>
                <a:latin typeface="Tahoma"/>
                <a:cs typeface="Tahoma"/>
              </a:rPr>
              <a:t>g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ra</a:t>
            </a:r>
            <a:r>
              <a:rPr sz="275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de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12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-60" dirty="0">
                <a:solidFill>
                  <a:srgbClr val="181818"/>
                </a:solidFill>
                <a:latin typeface="Tahoma"/>
                <a:cs typeface="Tahoma"/>
              </a:rPr>
              <a:t>j</a:t>
            </a:r>
            <a:r>
              <a:rPr sz="2750" spc="25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750" spc="175" dirty="0">
                <a:solidFill>
                  <a:srgbClr val="181818"/>
                </a:solidFill>
                <a:latin typeface="Tahoma"/>
                <a:cs typeface="Tahoma"/>
              </a:rPr>
              <a:t>g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ad</a:t>
            </a:r>
            <a:r>
              <a:rPr sz="2750" spc="3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60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sz="2750" spc="165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-175" dirty="0">
                <a:solidFill>
                  <a:srgbClr val="181818"/>
                </a:solidFill>
                <a:latin typeface="Tahoma"/>
                <a:cs typeface="Tahoma"/>
              </a:rPr>
              <a:t>,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65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175" dirty="0">
                <a:solidFill>
                  <a:srgbClr val="181818"/>
                </a:solidFill>
                <a:latin typeface="Tahoma"/>
                <a:cs typeface="Tahoma"/>
              </a:rPr>
              <a:t>g</a:t>
            </a:r>
            <a:r>
              <a:rPr sz="2750" spc="25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210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on</a:t>
            </a:r>
            <a:r>
              <a:rPr sz="2750" spc="17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175" dirty="0">
                <a:solidFill>
                  <a:srgbClr val="181818"/>
                </a:solidFill>
                <a:latin typeface="Tahoma"/>
                <a:cs typeface="Tahoma"/>
              </a:rPr>
              <a:t>g</a:t>
            </a:r>
            <a:r>
              <a:rPr sz="2750" spc="25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750" spc="17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12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3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b</a:t>
            </a:r>
            <a:r>
              <a:rPr sz="2750" spc="-60" dirty="0">
                <a:solidFill>
                  <a:srgbClr val="181818"/>
                </a:solidFill>
                <a:latin typeface="Tahoma"/>
                <a:cs typeface="Tahoma"/>
              </a:rPr>
              <a:t>j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210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2750" spc="17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25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165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p</a:t>
            </a:r>
            <a:r>
              <a:rPr sz="2750" spc="3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60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sz="2750" spc="17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25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750" spc="165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17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p</a:t>
            </a:r>
            <a:r>
              <a:rPr sz="2750" spc="25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17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pe</a:t>
            </a:r>
            <a:r>
              <a:rPr sz="275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254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210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25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b</a:t>
            </a:r>
            <a:r>
              <a:rPr sz="2750" spc="-175" dirty="0">
                <a:solidFill>
                  <a:srgbClr val="181818"/>
                </a:solidFill>
                <a:latin typeface="Tahoma"/>
                <a:cs typeface="Tahoma"/>
              </a:rPr>
              <a:t>,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3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229" dirty="0">
                <a:solidFill>
                  <a:srgbClr val="181818"/>
                </a:solidFill>
                <a:latin typeface="Tahoma"/>
                <a:cs typeface="Tahoma"/>
              </a:rPr>
              <a:t>f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eri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60" dirty="0">
                <a:solidFill>
                  <a:srgbClr val="181818"/>
                </a:solidFill>
                <a:latin typeface="Tahoma"/>
                <a:cs typeface="Tahoma"/>
              </a:rPr>
              <a:t>m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ll</a:t>
            </a:r>
            <a:r>
              <a:rPr sz="2750" spc="3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65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229" dirty="0">
                <a:solidFill>
                  <a:srgbClr val="181818"/>
                </a:solidFill>
                <a:latin typeface="Tahoma"/>
                <a:cs typeface="Tahoma"/>
              </a:rPr>
              <a:t>f</a:t>
            </a:r>
            <a:r>
              <a:rPr sz="2750" spc="3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60" dirty="0">
                <a:solidFill>
                  <a:srgbClr val="181818"/>
                </a:solidFill>
                <a:latin typeface="Tahoma"/>
                <a:cs typeface="Tahoma"/>
              </a:rPr>
              <a:t>rm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750" spc="210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ó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pe</a:t>
            </a:r>
            <a:r>
              <a:rPr sz="2750" spc="180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12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40" dirty="0">
                <a:solidFill>
                  <a:srgbClr val="181818"/>
                </a:solidFill>
                <a:latin typeface="Tahoma"/>
                <a:cs typeface="Tahoma"/>
              </a:rPr>
              <a:t>no</a:t>
            </a:r>
            <a:r>
              <a:rPr sz="2750" spc="165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17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re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-60" dirty="0">
                <a:solidFill>
                  <a:srgbClr val="181818"/>
                </a:solidFill>
                <a:latin typeface="Tahoma"/>
                <a:cs typeface="Tahoma"/>
              </a:rPr>
              <a:t>j</a:t>
            </a:r>
            <a:r>
              <a:rPr sz="2750" spc="25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750" spc="175" dirty="0">
                <a:solidFill>
                  <a:srgbClr val="181818"/>
                </a:solidFill>
                <a:latin typeface="Tahoma"/>
                <a:cs typeface="Tahoma"/>
              </a:rPr>
              <a:t>g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ad</a:t>
            </a:r>
            <a:r>
              <a:rPr sz="2750" spc="3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60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sz="275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750" spc="-229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750" spc="-60" dirty="0">
                <a:solidFill>
                  <a:srgbClr val="181818"/>
                </a:solidFill>
                <a:latin typeface="Tahoma"/>
                <a:cs typeface="Tahoma"/>
              </a:rPr>
              <a:t>j</a:t>
            </a:r>
            <a:r>
              <a:rPr sz="2750" spc="25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750" spc="175" dirty="0">
                <a:solidFill>
                  <a:srgbClr val="181818"/>
                </a:solidFill>
                <a:latin typeface="Tahoma"/>
                <a:cs typeface="Tahoma"/>
              </a:rPr>
              <a:t>g</a:t>
            </a:r>
            <a:r>
              <a:rPr sz="2750" spc="95" dirty="0">
                <a:solidFill>
                  <a:srgbClr val="181818"/>
                </a:solidFill>
                <a:latin typeface="Tahoma"/>
                <a:cs typeface="Tahoma"/>
              </a:rPr>
              <a:t>ad</a:t>
            </a:r>
            <a:r>
              <a:rPr sz="2750" spc="3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750" spc="80" dirty="0">
                <a:solidFill>
                  <a:srgbClr val="181818"/>
                </a:solidFill>
                <a:latin typeface="Tahoma"/>
                <a:cs typeface="Tahoma"/>
              </a:rPr>
              <a:t>re</a:t>
            </a:r>
            <a:r>
              <a:rPr sz="2750" spc="165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750" spc="-220" dirty="0">
                <a:solidFill>
                  <a:srgbClr val="181818"/>
                </a:solidFill>
                <a:latin typeface="Tahoma"/>
                <a:cs typeface="Tahoma"/>
              </a:rPr>
              <a:t>.</a:t>
            </a:r>
            <a:endParaRPr sz="275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36240" y="5756193"/>
            <a:ext cx="2856865" cy="44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spc="615" dirty="0">
                <a:solidFill>
                  <a:srgbClr val="181818"/>
                </a:solidFill>
                <a:latin typeface="Arial Narrow"/>
                <a:cs typeface="Arial Narrow"/>
              </a:rPr>
              <a:t>M</a:t>
            </a:r>
            <a:r>
              <a:rPr sz="3500" spc="-180" dirty="0">
                <a:solidFill>
                  <a:srgbClr val="181818"/>
                </a:solidFill>
                <a:latin typeface="Arial Narrow"/>
                <a:cs typeface="Arial Narrow"/>
              </a:rPr>
              <a:t>E</a:t>
            </a:r>
            <a:r>
              <a:rPr sz="3500" spc="-5" dirty="0">
                <a:solidFill>
                  <a:srgbClr val="181818"/>
                </a:solidFill>
                <a:latin typeface="Arial Narrow"/>
                <a:cs typeface="Arial Narrow"/>
              </a:rPr>
              <a:t>T</a:t>
            </a:r>
            <a:r>
              <a:rPr sz="3500" spc="-75" dirty="0">
                <a:solidFill>
                  <a:srgbClr val="181818"/>
                </a:solidFill>
                <a:latin typeface="Arial Narrow"/>
                <a:cs typeface="Arial Narrow"/>
              </a:rPr>
              <a:t>O</a:t>
            </a:r>
            <a:r>
              <a:rPr sz="3500" spc="140" dirty="0">
                <a:solidFill>
                  <a:srgbClr val="181818"/>
                </a:solidFill>
                <a:latin typeface="Arial Narrow"/>
                <a:cs typeface="Arial Narrow"/>
              </a:rPr>
              <a:t>D</a:t>
            </a:r>
            <a:r>
              <a:rPr sz="3500" spc="-75" dirty="0">
                <a:solidFill>
                  <a:srgbClr val="181818"/>
                </a:solidFill>
                <a:latin typeface="Arial Narrow"/>
                <a:cs typeface="Arial Narrow"/>
              </a:rPr>
              <a:t>O</a:t>
            </a:r>
            <a:r>
              <a:rPr sz="3500" spc="10" dirty="0">
                <a:solidFill>
                  <a:srgbClr val="181818"/>
                </a:solidFill>
                <a:latin typeface="Arial Narrow"/>
                <a:cs typeface="Arial Narrow"/>
              </a:rPr>
              <a:t>L</a:t>
            </a:r>
            <a:r>
              <a:rPr sz="3500" spc="-75" dirty="0">
                <a:solidFill>
                  <a:srgbClr val="181818"/>
                </a:solidFill>
                <a:latin typeface="Arial Narrow"/>
                <a:cs typeface="Arial Narrow"/>
              </a:rPr>
              <a:t>O</a:t>
            </a:r>
            <a:r>
              <a:rPr sz="3500" spc="60" dirty="0">
                <a:solidFill>
                  <a:srgbClr val="181818"/>
                </a:solidFill>
                <a:latin typeface="Arial Narrow"/>
                <a:cs typeface="Arial Narrow"/>
              </a:rPr>
              <a:t>G</a:t>
            </a:r>
            <a:r>
              <a:rPr sz="3500" spc="170" dirty="0">
                <a:solidFill>
                  <a:srgbClr val="181818"/>
                </a:solidFill>
                <a:latin typeface="Arial Narrow"/>
                <a:cs typeface="Arial Narrow"/>
              </a:rPr>
              <a:t>IA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385757A-2E48-E6CB-9701-62A5939FC307}"/>
              </a:ext>
            </a:extLst>
          </p:cNvPr>
          <p:cNvSpPr/>
          <p:nvPr/>
        </p:nvSpPr>
        <p:spPr>
          <a:xfrm>
            <a:off x="613728" y="8420100"/>
            <a:ext cx="1285874" cy="164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55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5209" y="0"/>
            <a:ext cx="6602790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671345" y="4280534"/>
            <a:ext cx="4086225" cy="6006465"/>
          </a:xfrm>
          <a:custGeom>
            <a:avLst/>
            <a:gdLst/>
            <a:ahLst/>
            <a:cxnLst/>
            <a:rect l="l" t="t" r="r" b="b"/>
            <a:pathLst>
              <a:path w="4086225" h="6006465">
                <a:moveTo>
                  <a:pt x="4085961" y="6006464"/>
                </a:moveTo>
                <a:lnTo>
                  <a:pt x="0" y="6006464"/>
                </a:lnTo>
                <a:lnTo>
                  <a:pt x="0" y="0"/>
                </a:lnTo>
                <a:lnTo>
                  <a:pt x="4085961" y="6006464"/>
                </a:lnTo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96723" y="8834843"/>
            <a:ext cx="2828925" cy="1452245"/>
          </a:xfrm>
          <a:custGeom>
            <a:avLst/>
            <a:gdLst/>
            <a:ahLst/>
            <a:cxnLst/>
            <a:rect l="l" t="t" r="r" b="b"/>
            <a:pathLst>
              <a:path w="2828925" h="1452245">
                <a:moveTo>
                  <a:pt x="0" y="0"/>
                </a:moveTo>
                <a:lnTo>
                  <a:pt x="2828925" y="0"/>
                </a:lnTo>
                <a:lnTo>
                  <a:pt x="2828925" y="1452156"/>
                </a:lnTo>
                <a:lnTo>
                  <a:pt x="869552" y="14521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796" y="2577286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796" y="5724525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7796" y="4076700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47943" y="4113228"/>
            <a:ext cx="2724150" cy="41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100"/>
              </a:lnSpc>
            </a:pPr>
            <a:endParaRPr sz="2800" dirty="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7796" y="7248525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7796" y="8848725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616086" y="203454"/>
            <a:ext cx="1285874" cy="1647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ítol 33">
            <a:extLst>
              <a:ext uri="{FF2B5EF4-FFF2-40B4-BE49-F238E27FC236}">
                <a16:creationId xmlns:a16="http://schemas.microsoft.com/office/drawing/2014/main" id="{0856C452-51D8-4CC2-A83C-1EFDC3DCE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65" y="425119"/>
            <a:ext cx="7024735" cy="1215717"/>
          </a:xfrm>
        </p:spPr>
        <p:txBody>
          <a:bodyPr/>
          <a:lstStyle/>
          <a:p>
            <a:r>
              <a:rPr lang="ca-ES" dirty="0"/>
              <a:t>`</a:t>
            </a:r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2735D553-284F-48A5-BEA6-C6DF9046378D}"/>
              </a:ext>
            </a:extLst>
          </p:cNvPr>
          <p:cNvSpPr txBox="1"/>
          <p:nvPr/>
        </p:nvSpPr>
        <p:spPr>
          <a:xfrm>
            <a:off x="838199" y="2324100"/>
            <a:ext cx="4125489" cy="1844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100"/>
              </a:lnSpc>
            </a:pPr>
            <a:r>
              <a:rPr lang="ca-ES" sz="2800" spc="295" dirty="0">
                <a:solidFill>
                  <a:srgbClr val="181818"/>
                </a:solidFill>
                <a:latin typeface="Tahoma"/>
                <a:cs typeface="Tahoma"/>
              </a:rPr>
              <a:t>Participació Festa M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lang="ca-ES" sz="2800" spc="-60" dirty="0">
                <a:solidFill>
                  <a:srgbClr val="181818"/>
                </a:solidFill>
                <a:latin typeface="Tahoma"/>
                <a:cs typeface="Tahoma"/>
              </a:rPr>
              <a:t>j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lang="ca-ES" sz="2800" spc="70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lang="ca-ES" sz="2800" spc="-2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" sz="2800" spc="105" dirty="0">
                <a:solidFill>
                  <a:srgbClr val="181818"/>
                </a:solidFill>
                <a:latin typeface="Tahoma"/>
                <a:cs typeface="Tahoma"/>
              </a:rPr>
              <a:t>de</a:t>
            </a:r>
            <a:r>
              <a:rPr lang="ca-ES" sz="2800" spc="-2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" sz="2800" spc="31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lang="ca-ES" sz="2800" spc="80" dirty="0">
                <a:solidFill>
                  <a:srgbClr val="181818"/>
                </a:solidFill>
                <a:latin typeface="Tahoma"/>
                <a:cs typeface="Tahoma"/>
              </a:rPr>
              <a:t>arr</a:t>
            </a:r>
            <a:r>
              <a:rPr lang="ca-ES" sz="280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à</a:t>
            </a:r>
            <a:r>
              <a:rPr lang="ca-ES" sz="2800" spc="60" dirty="0">
                <a:solidFill>
                  <a:srgbClr val="181818"/>
                </a:solidFill>
                <a:latin typeface="Tahoma"/>
                <a:cs typeface="Tahoma"/>
              </a:rPr>
              <a:t>            </a:t>
            </a:r>
            <a:r>
              <a:rPr lang="ca-ES" sz="2800" spc="-240" dirty="0">
                <a:solidFill>
                  <a:srgbClr val="181818"/>
                </a:solidFill>
                <a:latin typeface="Tahoma"/>
                <a:cs typeface="Tahoma"/>
              </a:rPr>
              <a:t>(5  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lang="ca-ES" sz="2800" spc="215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lang="ca-ES" sz="2800" spc="18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lang="ca-ES" sz="2800" spc="30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lang="ca-ES" sz="2800" spc="90" dirty="0">
                <a:solidFill>
                  <a:srgbClr val="181818"/>
                </a:solidFill>
                <a:latin typeface="Tahoma"/>
                <a:cs typeface="Tahoma"/>
              </a:rPr>
              <a:t>bre</a:t>
            </a:r>
            <a:r>
              <a:rPr lang="ca-ES" sz="2800" spc="-215" dirty="0">
                <a:solidFill>
                  <a:srgbClr val="181818"/>
                </a:solidFill>
                <a:latin typeface="Tahoma"/>
                <a:cs typeface="Tahoma"/>
              </a:rPr>
              <a:t>)</a:t>
            </a:r>
          </a:p>
          <a:p>
            <a:pPr marL="12700" marR="5080">
              <a:lnSpc>
                <a:spcPct val="107100"/>
              </a:lnSpc>
            </a:pPr>
            <a:endParaRPr sz="2800" dirty="0">
              <a:latin typeface="Tahoma"/>
              <a:cs typeface="Tahoma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A6382EB4-B8CD-4628-82DB-8841DA710A95}"/>
              </a:ext>
            </a:extLst>
          </p:cNvPr>
          <p:cNvSpPr txBox="1"/>
          <p:nvPr/>
        </p:nvSpPr>
        <p:spPr>
          <a:xfrm>
            <a:off x="6373432" y="2324100"/>
            <a:ext cx="5208968" cy="880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100"/>
              </a:lnSpc>
            </a:pPr>
            <a:r>
              <a:rPr lang="ca-ES" sz="2800" spc="185" dirty="0">
                <a:solidFill>
                  <a:srgbClr val="181818"/>
                </a:solidFill>
                <a:latin typeface="Tahoma"/>
                <a:cs typeface="Tahoma"/>
              </a:rPr>
              <a:t>Presentació t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lang="ca-ES" sz="2800" spc="40" dirty="0">
                <a:solidFill>
                  <a:srgbClr val="181818"/>
                </a:solidFill>
                <a:latin typeface="Tahoma"/>
                <a:cs typeface="Tahoma"/>
              </a:rPr>
              <a:t>m</a:t>
            </a:r>
            <a:r>
              <a:rPr lang="ca-ES" sz="2800" spc="105" dirty="0">
                <a:solidFill>
                  <a:srgbClr val="181818"/>
                </a:solidFill>
                <a:latin typeface="Tahoma"/>
                <a:cs typeface="Tahoma"/>
              </a:rPr>
              <a:t>p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lang="ca-ES" sz="2800" spc="95" dirty="0">
                <a:solidFill>
                  <a:srgbClr val="181818"/>
                </a:solidFill>
                <a:latin typeface="Tahoma"/>
                <a:cs typeface="Tahoma"/>
              </a:rPr>
              <a:t>rada</a:t>
            </a:r>
            <a:r>
              <a:rPr lang="ca-ES" sz="2800" spc="-2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" sz="2800" spc="135" dirty="0">
                <a:solidFill>
                  <a:srgbClr val="181818"/>
                </a:solidFill>
                <a:latin typeface="Tahoma"/>
                <a:cs typeface="Tahoma"/>
              </a:rPr>
              <a:t>22</a:t>
            </a:r>
            <a:r>
              <a:rPr lang="ca-ES" sz="2800" spc="30" dirty="0">
                <a:solidFill>
                  <a:srgbClr val="181818"/>
                </a:solidFill>
                <a:latin typeface="Tahoma"/>
                <a:cs typeface="Tahoma"/>
              </a:rPr>
              <a:t>-</a:t>
            </a:r>
            <a:r>
              <a:rPr lang="ca-ES" sz="2800" spc="135" dirty="0">
                <a:solidFill>
                  <a:srgbClr val="181818"/>
                </a:solidFill>
                <a:latin typeface="Tahoma"/>
                <a:cs typeface="Tahoma"/>
              </a:rPr>
              <a:t>23      </a:t>
            </a:r>
            <a:r>
              <a:rPr lang="ca-ES" sz="2800" spc="7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" sz="2800" spc="-240" dirty="0">
                <a:solidFill>
                  <a:srgbClr val="181818"/>
                </a:solidFill>
                <a:latin typeface="Tahoma"/>
                <a:cs typeface="Tahoma"/>
              </a:rPr>
              <a:t>(1 de novembre</a:t>
            </a:r>
            <a:r>
              <a:rPr lang="ca-ES" sz="2800" spc="-215" dirty="0">
                <a:solidFill>
                  <a:srgbClr val="181818"/>
                </a:solidFill>
                <a:latin typeface="Tahoma"/>
                <a:cs typeface="Tahoma"/>
              </a:rPr>
              <a:t>) </a:t>
            </a:r>
            <a:endParaRPr lang="ca-ES" sz="2800" dirty="0">
              <a:latin typeface="Tahoma"/>
              <a:cs typeface="Tahoma"/>
            </a:endParaRPr>
          </a:p>
        </p:txBody>
      </p:sp>
      <p:sp>
        <p:nvSpPr>
          <p:cNvPr id="40" name="object 8">
            <a:extLst>
              <a:ext uri="{FF2B5EF4-FFF2-40B4-BE49-F238E27FC236}">
                <a16:creationId xmlns:a16="http://schemas.microsoft.com/office/drawing/2014/main" id="{850B1919-F59A-4AF3-9BEB-B3D0E4F9E79D}"/>
              </a:ext>
            </a:extLst>
          </p:cNvPr>
          <p:cNvSpPr/>
          <p:nvPr/>
        </p:nvSpPr>
        <p:spPr>
          <a:xfrm>
            <a:off x="5915025" y="2552700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7">
            <a:extLst>
              <a:ext uri="{FF2B5EF4-FFF2-40B4-BE49-F238E27FC236}">
                <a16:creationId xmlns:a16="http://schemas.microsoft.com/office/drawing/2014/main" id="{217D9128-A9A9-41F3-9014-ADA0764A5E40}"/>
              </a:ext>
            </a:extLst>
          </p:cNvPr>
          <p:cNvSpPr txBox="1"/>
          <p:nvPr/>
        </p:nvSpPr>
        <p:spPr>
          <a:xfrm>
            <a:off x="838200" y="3924889"/>
            <a:ext cx="4125489" cy="1341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100"/>
              </a:lnSpc>
            </a:pPr>
            <a:r>
              <a:rPr lang="ca-ES" sz="2800" spc="135" dirty="0">
                <a:solidFill>
                  <a:srgbClr val="181818"/>
                </a:solidFill>
                <a:latin typeface="Tahoma"/>
                <a:cs typeface="Tahoma"/>
              </a:rPr>
              <a:t>Participació La Milla de Sarrià - </a:t>
            </a:r>
            <a:r>
              <a:rPr lang="ca-ES" sz="2800" spc="135" dirty="0" err="1">
                <a:solidFill>
                  <a:srgbClr val="181818"/>
                </a:solidFill>
                <a:latin typeface="Tahoma"/>
                <a:cs typeface="Tahoma"/>
              </a:rPr>
              <a:t>Aspassim</a:t>
            </a:r>
            <a:r>
              <a:rPr lang="ca-ES" sz="2800" spc="135" dirty="0">
                <a:solidFill>
                  <a:srgbClr val="181818"/>
                </a:solidFill>
                <a:latin typeface="Tahoma"/>
                <a:cs typeface="Tahoma"/>
              </a:rPr>
              <a:t>      </a:t>
            </a:r>
            <a:r>
              <a:rPr sz="2800" spc="-240" dirty="0">
                <a:solidFill>
                  <a:srgbClr val="181818"/>
                </a:solidFill>
                <a:latin typeface="Tahoma"/>
                <a:cs typeface="Tahoma"/>
              </a:rPr>
              <a:t>(</a:t>
            </a:r>
            <a:r>
              <a:rPr lang="ca-ES" sz="2800" spc="-240" dirty="0">
                <a:solidFill>
                  <a:srgbClr val="181818"/>
                </a:solidFill>
                <a:latin typeface="Tahoma"/>
                <a:cs typeface="Tahoma"/>
              </a:rPr>
              <a:t>23 d’octubre</a:t>
            </a:r>
            <a:r>
              <a:rPr sz="2800" spc="-215" dirty="0">
                <a:solidFill>
                  <a:srgbClr val="181818"/>
                </a:solidFill>
                <a:latin typeface="Tahoma"/>
                <a:cs typeface="Tahoma"/>
              </a:rPr>
              <a:t>)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id="{0E15C1BA-9BE8-43E4-9360-23C90A774606}"/>
              </a:ext>
            </a:extLst>
          </p:cNvPr>
          <p:cNvSpPr txBox="1"/>
          <p:nvPr/>
        </p:nvSpPr>
        <p:spPr>
          <a:xfrm>
            <a:off x="6359584" y="3880451"/>
            <a:ext cx="5325625" cy="880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100"/>
              </a:lnSpc>
            </a:pPr>
            <a:r>
              <a:rPr lang="ca-ES" sz="2800" spc="229" dirty="0">
                <a:solidFill>
                  <a:srgbClr val="181818"/>
                </a:solidFill>
                <a:latin typeface="Tahoma"/>
                <a:cs typeface="Tahoma"/>
              </a:rPr>
              <a:t>P</a:t>
            </a:r>
            <a:r>
              <a:rPr lang="ca-ES" sz="2800" spc="70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lang="ca-ES" sz="2800" spc="-60" dirty="0">
                <a:solidFill>
                  <a:srgbClr val="181818"/>
                </a:solidFill>
                <a:latin typeface="Tahoma"/>
                <a:cs typeface="Tahoma"/>
              </a:rPr>
              <a:t>j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lang="ca-ES" sz="2800" spc="215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lang="ca-ES" sz="2800" spc="18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lang="ca-ES" sz="2800" spc="-2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" sz="280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lang="ca-ES" sz="280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lang="ca-ES" sz="280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lang="ca-ES" sz="2800" spc="90" dirty="0">
                <a:solidFill>
                  <a:srgbClr val="181818"/>
                </a:solidFill>
                <a:latin typeface="Tahoma"/>
                <a:cs typeface="Tahoma"/>
              </a:rPr>
              <a:t>dar</a:t>
            </a:r>
            <a:r>
              <a:rPr lang="ca-ES" sz="2800" spc="85" dirty="0">
                <a:solidFill>
                  <a:srgbClr val="181818"/>
                </a:solidFill>
                <a:latin typeface="Tahoma"/>
                <a:cs typeface="Tahoma"/>
              </a:rPr>
              <a:t>i: X</a:t>
            </a:r>
            <a:r>
              <a:rPr lang="ca-ES" sz="2800" spc="-240" dirty="0">
                <a:solidFill>
                  <a:srgbClr val="181818"/>
                </a:solidFill>
                <a:latin typeface="Tahoma"/>
                <a:cs typeface="Tahoma"/>
              </a:rPr>
              <a:t>ut Solidari </a:t>
            </a:r>
          </a:p>
          <a:p>
            <a:pPr marL="12700" marR="5080">
              <a:lnSpc>
                <a:spcPct val="107100"/>
              </a:lnSpc>
            </a:pPr>
            <a:r>
              <a:rPr lang="ca-ES" sz="2800" spc="-240" dirty="0">
                <a:solidFill>
                  <a:srgbClr val="181818"/>
                </a:solidFill>
                <a:latin typeface="Tahoma"/>
                <a:cs typeface="Tahoma"/>
              </a:rPr>
              <a:t>(1 de novembre)</a:t>
            </a:r>
            <a:endParaRPr lang="ca-ES" sz="2800" dirty="0">
              <a:latin typeface="Tahoma"/>
              <a:cs typeface="Tahoma"/>
            </a:endParaRPr>
          </a:p>
        </p:txBody>
      </p:sp>
      <p:sp>
        <p:nvSpPr>
          <p:cNvPr id="43" name="object 9">
            <a:extLst>
              <a:ext uri="{FF2B5EF4-FFF2-40B4-BE49-F238E27FC236}">
                <a16:creationId xmlns:a16="http://schemas.microsoft.com/office/drawing/2014/main" id="{5F4D3CEA-FE02-4D8E-B69D-36C99301A224}"/>
              </a:ext>
            </a:extLst>
          </p:cNvPr>
          <p:cNvSpPr/>
          <p:nvPr/>
        </p:nvSpPr>
        <p:spPr>
          <a:xfrm>
            <a:off x="5915025" y="4048125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7">
            <a:extLst>
              <a:ext uri="{FF2B5EF4-FFF2-40B4-BE49-F238E27FC236}">
                <a16:creationId xmlns:a16="http://schemas.microsoft.com/office/drawing/2014/main" id="{32E72C93-BA04-402D-BBE7-91FB7AC2B496}"/>
              </a:ext>
            </a:extLst>
          </p:cNvPr>
          <p:cNvSpPr txBox="1"/>
          <p:nvPr/>
        </p:nvSpPr>
        <p:spPr>
          <a:xfrm>
            <a:off x="838200" y="5600700"/>
            <a:ext cx="3394710" cy="1383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100"/>
              </a:lnSpc>
            </a:pPr>
            <a:r>
              <a:rPr lang="ca-ES" sz="2800" spc="135" dirty="0">
                <a:solidFill>
                  <a:srgbClr val="181818"/>
                </a:solidFill>
                <a:latin typeface="Tahoma"/>
                <a:cs typeface="Tahoma"/>
              </a:rPr>
              <a:t>Recol·lecta</a:t>
            </a:r>
            <a:r>
              <a:rPr lang="ca-ES" sz="2800" spc="-2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" sz="2800" spc="105" dirty="0">
                <a:solidFill>
                  <a:srgbClr val="181818"/>
                </a:solidFill>
                <a:latin typeface="Tahoma"/>
                <a:cs typeface="Tahoma"/>
              </a:rPr>
              <a:t>d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'a</a:t>
            </a:r>
            <a:r>
              <a:rPr lang="ca-ES" sz="280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lang="ca-ES" sz="280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lang="ca-ES" sz="2800" spc="40" dirty="0">
                <a:solidFill>
                  <a:srgbClr val="181818"/>
                </a:solidFill>
                <a:latin typeface="Tahoma"/>
                <a:cs typeface="Tahoma"/>
              </a:rPr>
              <a:t>m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lang="ca-ES" sz="2800" spc="18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lang="ca-ES" sz="280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lang="ca-ES" sz="2800" spc="12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" sz="2800" spc="-240" dirty="0">
                <a:solidFill>
                  <a:srgbClr val="181818"/>
                </a:solidFill>
                <a:latin typeface="Tahoma"/>
                <a:cs typeface="Tahoma"/>
              </a:rPr>
              <a:t>(</a:t>
            </a:r>
            <a:r>
              <a:rPr lang="ca-ES" sz="2800" spc="105" dirty="0">
                <a:solidFill>
                  <a:srgbClr val="181818"/>
                </a:solidFill>
                <a:latin typeface="Tahoma"/>
                <a:cs typeface="Tahoma"/>
              </a:rPr>
              <a:t>de</a:t>
            </a:r>
            <a:r>
              <a:rPr lang="ca-ES" sz="280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lang="ca-ES" sz="2800" spc="40" dirty="0">
                <a:solidFill>
                  <a:srgbClr val="181818"/>
                </a:solidFill>
                <a:latin typeface="Tahoma"/>
                <a:cs typeface="Tahoma"/>
              </a:rPr>
              <a:t>m</a:t>
            </a:r>
            <a:r>
              <a:rPr lang="ca-ES" sz="2800" spc="90" dirty="0">
                <a:solidFill>
                  <a:srgbClr val="181818"/>
                </a:solidFill>
                <a:latin typeface="Tahoma"/>
                <a:cs typeface="Tahoma"/>
              </a:rPr>
              <a:t>bre</a:t>
            </a:r>
            <a:r>
              <a:rPr lang="ca-ES" sz="2800" spc="-215" dirty="0">
                <a:solidFill>
                  <a:srgbClr val="181818"/>
                </a:solidFill>
                <a:latin typeface="Tahoma"/>
                <a:cs typeface="Tahoma"/>
              </a:rPr>
              <a:t>)</a:t>
            </a:r>
            <a:endParaRPr lang="ca-ES" sz="2800" dirty="0">
              <a:latin typeface="Tahoma"/>
              <a:cs typeface="Tahoma"/>
            </a:endParaRPr>
          </a:p>
        </p:txBody>
      </p:sp>
      <p:sp>
        <p:nvSpPr>
          <p:cNvPr id="45" name="object 24">
            <a:extLst>
              <a:ext uri="{FF2B5EF4-FFF2-40B4-BE49-F238E27FC236}">
                <a16:creationId xmlns:a16="http://schemas.microsoft.com/office/drawing/2014/main" id="{630111B5-E102-4018-9490-4F2C1FB22DA6}"/>
              </a:ext>
            </a:extLst>
          </p:cNvPr>
          <p:cNvSpPr txBox="1"/>
          <p:nvPr/>
        </p:nvSpPr>
        <p:spPr>
          <a:xfrm>
            <a:off x="6324600" y="5320354"/>
            <a:ext cx="4012510" cy="880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100"/>
              </a:lnSpc>
            </a:pPr>
            <a:r>
              <a:rPr lang="ca-ES" sz="2800" spc="1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lang="ca-ES" sz="2800" spc="70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lang="ca-ES" sz="2800" spc="-60" dirty="0">
                <a:solidFill>
                  <a:srgbClr val="181818"/>
                </a:solidFill>
                <a:latin typeface="Tahoma"/>
                <a:cs typeface="Tahoma"/>
              </a:rPr>
              <a:t>ig</a:t>
            </a:r>
            <a:r>
              <a:rPr lang="ca-ES" sz="2800" spc="-2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" sz="2800" spc="31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lang="ca-ES" sz="2800" spc="18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lang="ca-ES" sz="2800" spc="40" dirty="0">
                <a:solidFill>
                  <a:srgbClr val="181818"/>
                </a:solidFill>
                <a:latin typeface="Tahoma"/>
                <a:cs typeface="Tahoma"/>
              </a:rPr>
              <a:t>m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lang="ca-ES" sz="2800" spc="6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" sz="2800" spc="31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lang="ca-ES" sz="2800" spc="18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a MIC</a:t>
            </a:r>
            <a:r>
              <a:rPr lang="ca-ES" sz="2800" spc="-2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" sz="2800" spc="-240" dirty="0">
                <a:solidFill>
                  <a:srgbClr val="181818"/>
                </a:solidFill>
                <a:latin typeface="Tahoma"/>
                <a:cs typeface="Tahoma"/>
              </a:rPr>
              <a:t>(del 4 al 9 </a:t>
            </a:r>
            <a:r>
              <a:rPr lang="ca-ES" sz="2800" spc="90" dirty="0">
                <a:solidFill>
                  <a:srgbClr val="181818"/>
                </a:solidFill>
                <a:latin typeface="Tahoma"/>
                <a:cs typeface="Tahoma"/>
              </a:rPr>
              <a:t>abr</a:t>
            </a:r>
            <a:r>
              <a:rPr lang="ca-ES" sz="280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lang="ca-ES" sz="280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lang="ca-ES" sz="2800" spc="-215" dirty="0">
                <a:solidFill>
                  <a:srgbClr val="181818"/>
                </a:solidFill>
                <a:latin typeface="Tahoma"/>
                <a:cs typeface="Tahoma"/>
              </a:rPr>
              <a:t>)</a:t>
            </a:r>
            <a:endParaRPr lang="ca-ES" sz="2800" dirty="0">
              <a:latin typeface="Tahoma"/>
              <a:cs typeface="Tahoma"/>
            </a:endParaRPr>
          </a:p>
        </p:txBody>
      </p:sp>
      <p:sp>
        <p:nvSpPr>
          <p:cNvPr id="46" name="object 9">
            <a:extLst>
              <a:ext uri="{FF2B5EF4-FFF2-40B4-BE49-F238E27FC236}">
                <a16:creationId xmlns:a16="http://schemas.microsoft.com/office/drawing/2014/main" id="{7AFABD33-E8C4-45D8-930E-1883B6F511B7}"/>
              </a:ext>
            </a:extLst>
          </p:cNvPr>
          <p:cNvSpPr/>
          <p:nvPr/>
        </p:nvSpPr>
        <p:spPr>
          <a:xfrm>
            <a:off x="5915025" y="5448300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7">
            <a:extLst>
              <a:ext uri="{FF2B5EF4-FFF2-40B4-BE49-F238E27FC236}">
                <a16:creationId xmlns:a16="http://schemas.microsoft.com/office/drawing/2014/main" id="{345FA232-7EA4-480C-B090-97AAA4025D1A}"/>
              </a:ext>
            </a:extLst>
          </p:cNvPr>
          <p:cNvSpPr txBox="1"/>
          <p:nvPr/>
        </p:nvSpPr>
        <p:spPr>
          <a:xfrm>
            <a:off x="842627" y="7099656"/>
            <a:ext cx="4705315" cy="922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100"/>
              </a:lnSpc>
            </a:pPr>
            <a:r>
              <a:rPr lang="ca-ES" sz="2800" spc="135" dirty="0">
                <a:solidFill>
                  <a:srgbClr val="181818"/>
                </a:solidFill>
                <a:latin typeface="Tahoma"/>
                <a:cs typeface="Tahoma"/>
              </a:rPr>
              <a:t>Activitats extra esportives per entrenadors i jugadors</a:t>
            </a:r>
            <a:endParaRPr lang="ca-ES" sz="2800" dirty="0">
              <a:latin typeface="Tahoma"/>
              <a:cs typeface="Tahoma"/>
            </a:endParaRPr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E6E545C9-4783-4080-98A6-8887A84AA57A}"/>
              </a:ext>
            </a:extLst>
          </p:cNvPr>
          <p:cNvSpPr txBox="1"/>
          <p:nvPr/>
        </p:nvSpPr>
        <p:spPr>
          <a:xfrm>
            <a:off x="6318268" y="6577732"/>
            <a:ext cx="3501934" cy="1341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100"/>
              </a:lnSpc>
            </a:pPr>
            <a:r>
              <a:rPr lang="ca-ES" sz="2800" spc="235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lang="ca-ES" sz="280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lang="ca-ES" sz="2800" spc="105" dirty="0">
                <a:solidFill>
                  <a:srgbClr val="181818"/>
                </a:solidFill>
                <a:latin typeface="Tahoma"/>
                <a:cs typeface="Tahoma"/>
              </a:rPr>
              <a:t>da</a:t>
            </a:r>
            <a:r>
              <a:rPr lang="ca-ES" sz="2800" spc="-2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" sz="2800" spc="105" dirty="0">
                <a:solidFill>
                  <a:srgbClr val="181818"/>
                </a:solidFill>
                <a:latin typeface="Tahoma"/>
                <a:cs typeface="Tahoma"/>
              </a:rPr>
              <a:t>de</a:t>
            </a:r>
            <a:r>
              <a:rPr lang="ca-ES" sz="2800" spc="-2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" sz="280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lang="ca-ES" sz="2800" spc="6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" sz="2800" spc="18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lang="ca-ES" sz="2800" spc="40" dirty="0">
                <a:solidFill>
                  <a:srgbClr val="181818"/>
                </a:solidFill>
                <a:latin typeface="Tahoma"/>
                <a:cs typeface="Tahoma"/>
              </a:rPr>
              <a:t>m</a:t>
            </a:r>
            <a:r>
              <a:rPr lang="ca-ES" sz="2800" spc="105" dirty="0">
                <a:solidFill>
                  <a:srgbClr val="181818"/>
                </a:solidFill>
                <a:latin typeface="Tahoma"/>
                <a:cs typeface="Tahoma"/>
              </a:rPr>
              <a:t>p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lang="ca-ES" sz="2800" spc="95" dirty="0">
                <a:solidFill>
                  <a:srgbClr val="181818"/>
                </a:solidFill>
                <a:latin typeface="Tahoma"/>
                <a:cs typeface="Tahoma"/>
              </a:rPr>
              <a:t>rada</a:t>
            </a:r>
            <a:r>
              <a:rPr lang="ca-ES" sz="2800" spc="-2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" sz="2800" spc="135" dirty="0">
                <a:solidFill>
                  <a:srgbClr val="181818"/>
                </a:solidFill>
                <a:latin typeface="Tahoma"/>
                <a:cs typeface="Tahoma"/>
              </a:rPr>
              <a:t>22</a:t>
            </a:r>
            <a:r>
              <a:rPr lang="ca-ES" sz="2800" spc="30" dirty="0">
                <a:solidFill>
                  <a:srgbClr val="181818"/>
                </a:solidFill>
                <a:latin typeface="Tahoma"/>
                <a:cs typeface="Tahoma"/>
              </a:rPr>
              <a:t>-</a:t>
            </a:r>
            <a:r>
              <a:rPr lang="ca-ES" sz="2800" spc="135" dirty="0">
                <a:solidFill>
                  <a:srgbClr val="181818"/>
                </a:solidFill>
                <a:latin typeface="Tahoma"/>
                <a:cs typeface="Tahoma"/>
              </a:rPr>
              <a:t>23</a:t>
            </a:r>
            <a:r>
              <a:rPr lang="ca-ES" sz="2800" spc="7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" sz="2800" spc="-240" dirty="0">
                <a:solidFill>
                  <a:srgbClr val="181818"/>
                </a:solidFill>
                <a:latin typeface="Tahoma"/>
                <a:cs typeface="Tahoma"/>
              </a:rPr>
              <a:t>(</a:t>
            </a:r>
            <a:r>
              <a:rPr lang="ca-ES" sz="2800" spc="-60" dirty="0">
                <a:solidFill>
                  <a:srgbClr val="181818"/>
                </a:solidFill>
                <a:latin typeface="Tahoma"/>
                <a:cs typeface="Tahoma"/>
              </a:rPr>
              <a:t>j</a:t>
            </a:r>
            <a:r>
              <a:rPr lang="ca-ES" sz="2800" spc="30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lang="ca-ES" sz="2800" spc="95" dirty="0">
                <a:solidFill>
                  <a:srgbClr val="181818"/>
                </a:solidFill>
                <a:latin typeface="Tahoma"/>
                <a:cs typeface="Tahoma"/>
              </a:rPr>
              <a:t>y</a:t>
            </a:r>
            <a:r>
              <a:rPr lang="ca-ES" sz="2800" spc="-215" dirty="0">
                <a:solidFill>
                  <a:srgbClr val="181818"/>
                </a:solidFill>
                <a:latin typeface="Tahoma"/>
                <a:cs typeface="Tahoma"/>
              </a:rPr>
              <a:t>)</a:t>
            </a:r>
            <a:endParaRPr lang="ca-ES" sz="2800" dirty="0">
              <a:latin typeface="Tahoma"/>
              <a:cs typeface="Tahoma"/>
            </a:endParaRPr>
          </a:p>
        </p:txBody>
      </p:sp>
      <p:sp>
        <p:nvSpPr>
          <p:cNvPr id="51" name="object 9">
            <a:extLst>
              <a:ext uri="{FF2B5EF4-FFF2-40B4-BE49-F238E27FC236}">
                <a16:creationId xmlns:a16="http://schemas.microsoft.com/office/drawing/2014/main" id="{9DA6BDFB-3ABA-4C94-8F7D-8663B26BB6A9}"/>
              </a:ext>
            </a:extLst>
          </p:cNvPr>
          <p:cNvSpPr/>
          <p:nvPr/>
        </p:nvSpPr>
        <p:spPr>
          <a:xfrm>
            <a:off x="5943600" y="6715125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6">
            <a:extLst>
              <a:ext uri="{FF2B5EF4-FFF2-40B4-BE49-F238E27FC236}">
                <a16:creationId xmlns:a16="http://schemas.microsoft.com/office/drawing/2014/main" id="{7DD9C61B-5F3B-438E-8AA9-707AC1752220}"/>
              </a:ext>
            </a:extLst>
          </p:cNvPr>
          <p:cNvSpPr txBox="1"/>
          <p:nvPr/>
        </p:nvSpPr>
        <p:spPr>
          <a:xfrm>
            <a:off x="6259196" y="8343900"/>
            <a:ext cx="4486274" cy="880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100"/>
              </a:lnSpc>
            </a:pPr>
            <a:r>
              <a:rPr lang="ca-ES" sz="2800" spc="235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lang="ca-ES" sz="2800" spc="18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òn</a:t>
            </a:r>
            <a:r>
              <a:rPr lang="ca-ES" sz="280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lang="ca-ES" sz="280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lang="ca-ES" sz="2800" spc="-2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" sz="2800" spc="235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lang="ca-ES" sz="280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lang="ca-ES" sz="2800" spc="18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on</a:t>
            </a:r>
            <a:r>
              <a:rPr lang="ca-ES" sz="2800" spc="8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lang="ca-ES" sz="2800" spc="185" dirty="0">
                <a:solidFill>
                  <a:srgbClr val="181818"/>
                </a:solidFill>
                <a:latin typeface="Tahoma"/>
                <a:cs typeface="Tahoma"/>
              </a:rPr>
              <a:t>g</a:t>
            </a:r>
            <a:r>
              <a:rPr lang="ca-ES" sz="2800" spc="70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ò</a:t>
            </a:r>
            <a:r>
              <a:rPr lang="ca-ES" sz="280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lang="ca-ES" sz="2800" spc="120" dirty="0">
                <a:solidFill>
                  <a:srgbClr val="181818"/>
                </a:solidFill>
                <a:latin typeface="Tahoma"/>
                <a:cs typeface="Tahoma"/>
              </a:rPr>
              <a:t>     </a:t>
            </a:r>
            <a:r>
              <a:rPr lang="ca-ES" sz="2800" spc="-240" dirty="0">
                <a:solidFill>
                  <a:srgbClr val="181818"/>
                </a:solidFill>
                <a:latin typeface="Tahoma"/>
                <a:cs typeface="Tahoma"/>
              </a:rPr>
              <a:t>(25 de </a:t>
            </a:r>
            <a:r>
              <a:rPr lang="ca-ES" sz="2800" spc="-60" dirty="0">
                <a:solidFill>
                  <a:srgbClr val="181818"/>
                </a:solidFill>
                <a:latin typeface="Tahoma"/>
                <a:cs typeface="Tahoma"/>
              </a:rPr>
              <a:t>j</a:t>
            </a:r>
            <a:r>
              <a:rPr lang="ca-ES" sz="2800" spc="30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lang="ca-ES" sz="280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lang="ca-ES" sz="2800" spc="95" dirty="0">
                <a:solidFill>
                  <a:srgbClr val="181818"/>
                </a:solidFill>
                <a:latin typeface="Tahoma"/>
                <a:cs typeface="Tahoma"/>
              </a:rPr>
              <a:t>y a l’1 de juliol</a:t>
            </a:r>
            <a:r>
              <a:rPr sz="2800" spc="-215" dirty="0">
                <a:solidFill>
                  <a:srgbClr val="181818"/>
                </a:solidFill>
                <a:latin typeface="Tahoma"/>
                <a:cs typeface="Tahoma"/>
              </a:rPr>
              <a:t>)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53" name="object 9">
            <a:extLst>
              <a:ext uri="{FF2B5EF4-FFF2-40B4-BE49-F238E27FC236}">
                <a16:creationId xmlns:a16="http://schemas.microsoft.com/office/drawing/2014/main" id="{B6AB6FF4-1358-4EF9-B6EA-0BE8A5AD1368}"/>
              </a:ext>
            </a:extLst>
          </p:cNvPr>
          <p:cNvSpPr/>
          <p:nvPr/>
        </p:nvSpPr>
        <p:spPr>
          <a:xfrm>
            <a:off x="5943600" y="8467725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5">
            <a:extLst>
              <a:ext uri="{FF2B5EF4-FFF2-40B4-BE49-F238E27FC236}">
                <a16:creationId xmlns:a16="http://schemas.microsoft.com/office/drawing/2014/main" id="{C704F374-800E-4F70-A6C6-6F447F45A399}"/>
              </a:ext>
            </a:extLst>
          </p:cNvPr>
          <p:cNvSpPr txBox="1"/>
          <p:nvPr/>
        </p:nvSpPr>
        <p:spPr>
          <a:xfrm>
            <a:off x="859970" y="8648700"/>
            <a:ext cx="4797456" cy="880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100"/>
              </a:lnSpc>
            </a:pPr>
            <a:r>
              <a:rPr lang="ca-ES" sz="2800" spc="200" dirty="0">
                <a:solidFill>
                  <a:srgbClr val="181818"/>
                </a:solidFill>
                <a:latin typeface="Tahoma"/>
                <a:cs typeface="Tahoma"/>
              </a:rPr>
              <a:t>Participació a la </a:t>
            </a:r>
            <a:r>
              <a:rPr sz="2800" spc="200" dirty="0">
                <a:solidFill>
                  <a:srgbClr val="181818"/>
                </a:solidFill>
                <a:latin typeface="Tahoma"/>
                <a:cs typeface="Tahoma"/>
              </a:rPr>
              <a:t>F</a:t>
            </a:r>
            <a:r>
              <a:rPr sz="2800" spc="10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80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800" spc="18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80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800" spc="-2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800" spc="105" dirty="0">
                <a:solidFill>
                  <a:srgbClr val="181818"/>
                </a:solidFill>
                <a:latin typeface="Tahoma"/>
                <a:cs typeface="Tahoma"/>
              </a:rPr>
              <a:t>de</a:t>
            </a:r>
            <a:r>
              <a:rPr sz="2800" spc="-2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800" spc="31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800" spc="100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800" spc="45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800" spc="185" dirty="0">
                <a:solidFill>
                  <a:srgbClr val="181818"/>
                </a:solidFill>
                <a:latin typeface="Tahoma"/>
                <a:cs typeface="Tahoma"/>
              </a:rPr>
              <a:t>t</a:t>
            </a:r>
            <a:r>
              <a:rPr sz="2800" spc="-2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800" spc="-85" dirty="0">
                <a:solidFill>
                  <a:srgbClr val="181818"/>
                </a:solidFill>
                <a:latin typeface="Tahoma"/>
                <a:cs typeface="Tahoma"/>
              </a:rPr>
              <a:t>J</a:t>
            </a:r>
            <a:r>
              <a:rPr sz="2800" spc="45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800" spc="17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800" spc="105" dirty="0">
                <a:solidFill>
                  <a:srgbClr val="181818"/>
                </a:solidFill>
                <a:latin typeface="Tahoma"/>
                <a:cs typeface="Tahoma"/>
              </a:rPr>
              <a:t>ep</a:t>
            </a:r>
            <a:r>
              <a:rPr sz="2800" spc="-235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lang="ca-ES" sz="2800" spc="-235" dirty="0">
                <a:solidFill>
                  <a:srgbClr val="181818"/>
                </a:solidFill>
                <a:latin typeface="Tahoma"/>
                <a:cs typeface="Tahoma"/>
              </a:rPr>
              <a:t>i  a la Fira de Sarrià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55" name="object 9">
            <a:extLst>
              <a:ext uri="{FF2B5EF4-FFF2-40B4-BE49-F238E27FC236}">
                <a16:creationId xmlns:a16="http://schemas.microsoft.com/office/drawing/2014/main" id="{A5E711DE-EA2F-428B-B36F-00089E14F487}"/>
              </a:ext>
            </a:extLst>
          </p:cNvPr>
          <p:cNvSpPr/>
          <p:nvPr/>
        </p:nvSpPr>
        <p:spPr>
          <a:xfrm>
            <a:off x="5943600" y="9686925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6428" y="180974"/>
                </a:moveTo>
                <a:lnTo>
                  <a:pt x="84545" y="180974"/>
                </a:lnTo>
                <a:lnTo>
                  <a:pt x="78661" y="180395"/>
                </a:lnTo>
                <a:lnTo>
                  <a:pt x="35275" y="162424"/>
                </a:lnTo>
                <a:lnTo>
                  <a:pt x="9161" y="130604"/>
                </a:lnTo>
                <a:lnTo>
                  <a:pt x="0" y="96428"/>
                </a:lnTo>
                <a:lnTo>
                  <a:pt x="0" y="84545"/>
                </a:lnTo>
                <a:lnTo>
                  <a:pt x="11948" y="45155"/>
                </a:lnTo>
                <a:lnTo>
                  <a:pt x="45155" y="11948"/>
                </a:lnTo>
                <a:lnTo>
                  <a:pt x="84545" y="0"/>
                </a:lnTo>
                <a:lnTo>
                  <a:pt x="96428" y="0"/>
                </a:lnTo>
                <a:lnTo>
                  <a:pt x="135819" y="11948"/>
                </a:lnTo>
                <a:lnTo>
                  <a:pt x="169025" y="45155"/>
                </a:lnTo>
                <a:lnTo>
                  <a:pt x="180974" y="84545"/>
                </a:lnTo>
                <a:lnTo>
                  <a:pt x="180974" y="96428"/>
                </a:lnTo>
                <a:lnTo>
                  <a:pt x="169025" y="135819"/>
                </a:lnTo>
                <a:lnTo>
                  <a:pt x="135819" y="169025"/>
                </a:lnTo>
                <a:lnTo>
                  <a:pt x="96428" y="180974"/>
                </a:lnTo>
                <a:close/>
              </a:path>
            </a:pathLst>
          </a:custGeom>
          <a:solidFill>
            <a:srgbClr val="E94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B2084B17-AB23-4359-B978-0489646BC13D}"/>
              </a:ext>
            </a:extLst>
          </p:cNvPr>
          <p:cNvSpPr txBox="1"/>
          <p:nvPr/>
        </p:nvSpPr>
        <p:spPr>
          <a:xfrm>
            <a:off x="6248400" y="9524562"/>
            <a:ext cx="4486274" cy="419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100"/>
              </a:lnSpc>
            </a:pPr>
            <a:r>
              <a:rPr lang="ca-ES" sz="2800" spc="-240" dirty="0">
                <a:solidFill>
                  <a:srgbClr val="181818"/>
                </a:solidFill>
                <a:latin typeface="Tahoma"/>
                <a:cs typeface="Tahoma"/>
              </a:rPr>
              <a:t>Estada de futbol F11 </a:t>
            </a:r>
            <a:r>
              <a:rPr sz="2800" spc="-240" dirty="0">
                <a:solidFill>
                  <a:srgbClr val="181818"/>
                </a:solidFill>
                <a:latin typeface="Tahoma"/>
                <a:cs typeface="Tahoma"/>
              </a:rPr>
              <a:t>(</a:t>
            </a:r>
            <a:r>
              <a:rPr lang="ca-ES" sz="2800" spc="-240" dirty="0">
                <a:solidFill>
                  <a:srgbClr val="181818"/>
                </a:solidFill>
                <a:latin typeface="Tahoma"/>
                <a:cs typeface="Tahoma"/>
              </a:rPr>
              <a:t>Setembre</a:t>
            </a:r>
            <a:r>
              <a:rPr sz="2800" spc="-215" dirty="0">
                <a:solidFill>
                  <a:srgbClr val="181818"/>
                </a:solidFill>
                <a:latin typeface="Tahoma"/>
                <a:cs typeface="Tahoma"/>
              </a:rPr>
              <a:t>)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F1D597B8-6ED6-E081-2E13-B7C0767D47E9}"/>
              </a:ext>
            </a:extLst>
          </p:cNvPr>
          <p:cNvSpPr txBox="1"/>
          <p:nvPr/>
        </p:nvSpPr>
        <p:spPr>
          <a:xfrm>
            <a:off x="1447800" y="1120929"/>
            <a:ext cx="8763000" cy="1215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ca-ES" sz="7900" spc="35" dirty="0">
                <a:solidFill>
                  <a:srgbClr val="181818"/>
                </a:solidFill>
                <a:latin typeface="Arial Narrow"/>
                <a:cs typeface="Arial Narrow"/>
              </a:rPr>
              <a:t>AREA SOCIAL</a:t>
            </a:r>
            <a:endParaRPr sz="79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81036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783</Words>
  <Application>Microsoft Office PowerPoint</Application>
  <PresentationFormat>Personalitzat</PresentationFormat>
  <Paragraphs>74</Paragraphs>
  <Slides>18</Slides>
  <Notes>7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Tahoma</vt:lpstr>
      <vt:lpstr>Times New Roman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70 ANYS DEL CLUB HOMENATGE AL PRESIDENT  </vt:lpstr>
      <vt:lpstr>70 ANYS DEL CLUB HOMENATGE AL PRESIDENT </vt:lpstr>
      <vt:lpstr>Presentació del PowerPoint</vt:lpstr>
      <vt:lpstr>`</vt:lpstr>
      <vt:lpstr>ÀREA ESPORTIVA  PRESENTACIÓ PROJECTE ESPORTIU 2022-2022   A CONTINUACIÓ     </vt:lpstr>
      <vt:lpstr>ROBA ESPORTIVA  </vt:lpstr>
      <vt:lpstr>ROBA ESPORTIVA  </vt:lpstr>
      <vt:lpstr>Presentació del PowerPoint</vt:lpstr>
      <vt:lpstr>Presentació del PowerPoint</vt:lpstr>
      <vt:lpstr> ÀREA ECONÒMICA     </vt:lpstr>
      <vt:lpstr>ÀREA COMUNICACIÓ </vt:lpstr>
      <vt:lpstr>ADMINISTRACIÓ   L’horari habitual del club és de dilluns a divendres de 16.30h a 20.30h  En el cas de que necessiteu més aclariment, via e-mail al cpsarria@cpsarria.cat o al telèfon del club 93.203.16.99    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Red Diagonal Blocks Sales Report Sales Presentation</dc:title>
  <dc:creator>Bernat Llorens</dc:creator>
  <cp:keywords>DAEqpzibYOA,BADb-X_sWLg</cp:keywords>
  <cp:lastModifiedBy>Romero Fajardo, Puri</cp:lastModifiedBy>
  <cp:revision>21</cp:revision>
  <dcterms:created xsi:type="dcterms:W3CDTF">2022-10-06T16:33:58Z</dcterms:created>
  <dcterms:modified xsi:type="dcterms:W3CDTF">2022-10-10T09:31:30Z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LastSaved">
    <vt:filetime>2022-10-06T00:00:00Z</vt:filetime>
  </property>
</Properties>
</file>